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7" r:id="rId1"/>
    <p:sldMasterId id="2147483698" r:id="rId2"/>
  </p:sldMasterIdLst>
  <p:notesMasterIdLst>
    <p:notesMasterId r:id="rId30"/>
  </p:notesMasterIdLst>
  <p:handoutMasterIdLst>
    <p:handoutMasterId r:id="rId31"/>
  </p:handoutMasterIdLst>
  <p:sldIdLst>
    <p:sldId id="290" r:id="rId3"/>
    <p:sldId id="343" r:id="rId4"/>
    <p:sldId id="365" r:id="rId5"/>
    <p:sldId id="369" r:id="rId6"/>
    <p:sldId id="366" r:id="rId7"/>
    <p:sldId id="351" r:id="rId8"/>
    <p:sldId id="352" r:id="rId9"/>
    <p:sldId id="368" r:id="rId10"/>
    <p:sldId id="353" r:id="rId11"/>
    <p:sldId id="364" r:id="rId12"/>
    <p:sldId id="354" r:id="rId13"/>
    <p:sldId id="355" r:id="rId14"/>
    <p:sldId id="357" r:id="rId15"/>
    <p:sldId id="358" r:id="rId16"/>
    <p:sldId id="359" r:id="rId17"/>
    <p:sldId id="344" r:id="rId18"/>
    <p:sldId id="345" r:id="rId19"/>
    <p:sldId id="370" r:id="rId20"/>
    <p:sldId id="374" r:id="rId21"/>
    <p:sldId id="371" r:id="rId22"/>
    <p:sldId id="372" r:id="rId23"/>
    <p:sldId id="346" r:id="rId24"/>
    <p:sldId id="347" r:id="rId25"/>
    <p:sldId id="373" r:id="rId26"/>
    <p:sldId id="348" r:id="rId27"/>
    <p:sldId id="349" r:id="rId28"/>
    <p:sldId id="350" r:id="rId29"/>
  </p:sldIdLst>
  <p:sldSz cx="9144000" cy="6858000" type="screen4x3"/>
  <p:notesSz cx="6669088" cy="9928225"/>
  <p:defaultTextStyle>
    <a:defPPr>
      <a:defRPr lang="fr-F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86332" autoAdjust="0"/>
  </p:normalViewPr>
  <p:slideViewPr>
    <p:cSldViewPr>
      <p:cViewPr>
        <p:scale>
          <a:sx n="66" d="100"/>
          <a:sy n="66" d="100"/>
        </p:scale>
        <p:origin x="-2934" y="-115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54" d="100"/>
          <a:sy n="54" d="100"/>
        </p:scale>
        <p:origin x="-1284" y="-102"/>
      </p:cViewPr>
      <p:guideLst>
        <p:guide orient="horz" pos="3127"/>
        <p:guide pos="210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889938" cy="49641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fr-FR"/>
          </a:p>
        </p:txBody>
      </p:sp>
      <p:sp>
        <p:nvSpPr>
          <p:cNvPr id="4099" name="Rectangle 3"/>
          <p:cNvSpPr>
            <a:spLocks noGrp="1" noChangeArrowheads="1"/>
          </p:cNvSpPr>
          <p:nvPr>
            <p:ph type="dt" sz="quarter" idx="1"/>
          </p:nvPr>
        </p:nvSpPr>
        <p:spPr bwMode="auto">
          <a:xfrm>
            <a:off x="3777607" y="0"/>
            <a:ext cx="2889938" cy="49641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fr-FR"/>
          </a:p>
        </p:txBody>
      </p:sp>
      <p:sp>
        <p:nvSpPr>
          <p:cNvPr id="4100" name="Rectangle 4"/>
          <p:cNvSpPr>
            <a:spLocks noGrp="1" noChangeArrowheads="1"/>
          </p:cNvSpPr>
          <p:nvPr>
            <p:ph type="ftr" sz="quarter" idx="2"/>
          </p:nvPr>
        </p:nvSpPr>
        <p:spPr bwMode="auto">
          <a:xfrm>
            <a:off x="0" y="9430091"/>
            <a:ext cx="2889938" cy="496411"/>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fr-FR"/>
          </a:p>
        </p:txBody>
      </p:sp>
      <p:sp>
        <p:nvSpPr>
          <p:cNvPr id="4101" name="Rectangle 5"/>
          <p:cNvSpPr>
            <a:spLocks noGrp="1" noChangeArrowheads="1"/>
          </p:cNvSpPr>
          <p:nvPr>
            <p:ph type="sldNum" sz="quarter" idx="3"/>
          </p:nvPr>
        </p:nvSpPr>
        <p:spPr bwMode="auto">
          <a:xfrm>
            <a:off x="3777607" y="9430091"/>
            <a:ext cx="2889938" cy="496411"/>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AA3F8005-E9DC-422C-BA42-5F9881CB1BEA}" type="slidenum">
              <a:rPr lang="fr-FR"/>
              <a:pPr>
                <a:defRPr/>
              </a:pPr>
              <a:t>‹#›</a:t>
            </a:fld>
            <a:endParaRPr lang="fr-FR"/>
          </a:p>
        </p:txBody>
      </p:sp>
    </p:spTree>
    <p:extLst>
      <p:ext uri="{BB962C8B-B14F-4D97-AF65-F5344CB8AC3E}">
        <p14:creationId xmlns:p14="http://schemas.microsoft.com/office/powerpoint/2010/main" val="19219663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bwMode="auto">
          <a:xfrm>
            <a:off x="0" y="0"/>
            <a:ext cx="2889938" cy="49641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13315" name="Rectangle 3"/>
          <p:cNvSpPr>
            <a:spLocks noGrp="1" noChangeArrowheads="1"/>
          </p:cNvSpPr>
          <p:nvPr>
            <p:ph type="dt" idx="1"/>
          </p:nvPr>
        </p:nvSpPr>
        <p:spPr bwMode="auto">
          <a:xfrm>
            <a:off x="3777607" y="0"/>
            <a:ext cx="2889938" cy="49641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25604" name="Rectangle 4"/>
          <p:cNvSpPr>
            <a:spLocks noGrp="1" noRot="1" noChangeAspect="1" noChangeArrowheads="1" noTextEdit="1"/>
          </p:cNvSpPr>
          <p:nvPr>
            <p:ph type="sldImg" idx="2"/>
          </p:nvPr>
        </p:nvSpPr>
        <p:spPr bwMode="auto">
          <a:xfrm>
            <a:off x="854075" y="744538"/>
            <a:ext cx="4960938" cy="3722687"/>
          </a:xfrm>
          <a:prstGeom prst="rect">
            <a:avLst/>
          </a:prstGeom>
          <a:noFill/>
          <a:ln w="9525">
            <a:solidFill>
              <a:srgbClr val="000000"/>
            </a:solidFill>
            <a:miter lim="800000"/>
            <a:headEnd/>
            <a:tailEnd/>
          </a:ln>
        </p:spPr>
      </p:sp>
      <p:sp>
        <p:nvSpPr>
          <p:cNvPr id="13317" name="Rectangle 5"/>
          <p:cNvSpPr>
            <a:spLocks noGrp="1" noChangeArrowheads="1"/>
          </p:cNvSpPr>
          <p:nvPr>
            <p:ph type="body" sz="quarter" idx="3"/>
          </p:nvPr>
        </p:nvSpPr>
        <p:spPr bwMode="auto">
          <a:xfrm>
            <a:off x="666909" y="4715907"/>
            <a:ext cx="5335270" cy="446770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Cliquez pour modifier les styles du texte du masque</a:t>
            </a:r>
          </a:p>
          <a:p>
            <a:pPr lvl="1"/>
            <a:r>
              <a:rPr lang="en-US" noProof="0" smtClean="0"/>
              <a:t>Deuxième niveau</a:t>
            </a:r>
          </a:p>
          <a:p>
            <a:pPr lvl="2"/>
            <a:r>
              <a:rPr lang="en-US" noProof="0" smtClean="0"/>
              <a:t>Troisième niveau</a:t>
            </a:r>
          </a:p>
          <a:p>
            <a:pPr lvl="3"/>
            <a:r>
              <a:rPr lang="en-US" noProof="0" smtClean="0"/>
              <a:t>Quatrième niveau</a:t>
            </a:r>
          </a:p>
          <a:p>
            <a:pPr lvl="4"/>
            <a:r>
              <a:rPr lang="en-US" noProof="0" smtClean="0"/>
              <a:t>Cinquième niveau</a:t>
            </a:r>
          </a:p>
        </p:txBody>
      </p:sp>
      <p:sp>
        <p:nvSpPr>
          <p:cNvPr id="13318" name="Rectangle 6"/>
          <p:cNvSpPr>
            <a:spLocks noGrp="1" noChangeArrowheads="1"/>
          </p:cNvSpPr>
          <p:nvPr>
            <p:ph type="ftr" sz="quarter" idx="4"/>
          </p:nvPr>
        </p:nvSpPr>
        <p:spPr bwMode="auto">
          <a:xfrm>
            <a:off x="0" y="9430091"/>
            <a:ext cx="2889938" cy="496411"/>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13319" name="Rectangle 7"/>
          <p:cNvSpPr>
            <a:spLocks noGrp="1" noChangeArrowheads="1"/>
          </p:cNvSpPr>
          <p:nvPr>
            <p:ph type="sldNum" sz="quarter" idx="5"/>
          </p:nvPr>
        </p:nvSpPr>
        <p:spPr bwMode="auto">
          <a:xfrm>
            <a:off x="3777607" y="9430091"/>
            <a:ext cx="2889938" cy="496411"/>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EECA7771-BCE9-49D8-8882-310C8EA59C8F}" type="slidenum">
              <a:rPr lang="en-US"/>
              <a:pPr>
                <a:defRPr/>
              </a:pPr>
              <a:t>‹#›</a:t>
            </a:fld>
            <a:endParaRPr lang="en-US"/>
          </a:p>
        </p:txBody>
      </p:sp>
    </p:spTree>
    <p:extLst>
      <p:ext uri="{BB962C8B-B14F-4D97-AF65-F5344CB8AC3E}">
        <p14:creationId xmlns:p14="http://schemas.microsoft.com/office/powerpoint/2010/main" val="83180243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a:ln/>
        </p:spPr>
      </p:sp>
      <p:sp>
        <p:nvSpPr>
          <p:cNvPr id="15363" name="Notes Placeholder 2"/>
          <p:cNvSpPr>
            <a:spLocks noGrp="1"/>
          </p:cNvSpPr>
          <p:nvPr>
            <p:ph type="body" idx="1"/>
          </p:nvPr>
        </p:nvSpPr>
        <p:spPr>
          <a:noFill/>
          <a:ln/>
        </p:spPr>
        <p:txBody>
          <a:bodyPr/>
          <a:lstStyle/>
          <a:p>
            <a:endParaRPr lang="en-GB" dirty="0" smtClean="0"/>
          </a:p>
        </p:txBody>
      </p:sp>
      <p:sp>
        <p:nvSpPr>
          <p:cNvPr id="15364" name="Slide Number Placeholder 3"/>
          <p:cNvSpPr>
            <a:spLocks noGrp="1"/>
          </p:cNvSpPr>
          <p:nvPr>
            <p:ph type="sldNum" sz="quarter" idx="5"/>
          </p:nvPr>
        </p:nvSpPr>
        <p:spPr>
          <a:noFill/>
        </p:spPr>
        <p:txBody>
          <a:bodyPr/>
          <a:lstStyle/>
          <a:p>
            <a:fld id="{4163690C-B479-4543-B0D5-DF63BFF768F2}" type="slidenum">
              <a:rPr lang="da-DK" smtClean="0"/>
              <a:pPr/>
              <a:t>2</a:t>
            </a:fld>
            <a:endParaRPr lang="da-DK"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a:ln/>
        </p:spPr>
      </p:sp>
      <p:sp>
        <p:nvSpPr>
          <p:cNvPr id="15363" name="Notes Placeholder 2"/>
          <p:cNvSpPr>
            <a:spLocks noGrp="1"/>
          </p:cNvSpPr>
          <p:nvPr>
            <p:ph type="body" idx="1"/>
          </p:nvPr>
        </p:nvSpPr>
        <p:spPr>
          <a:noFill/>
          <a:ln/>
        </p:spPr>
        <p:txBody>
          <a:bodyPr/>
          <a:lstStyle/>
          <a:p>
            <a:endParaRPr lang="en-GB" dirty="0" smtClean="0"/>
          </a:p>
        </p:txBody>
      </p:sp>
      <p:sp>
        <p:nvSpPr>
          <p:cNvPr id="15364" name="Slide Number Placeholder 3"/>
          <p:cNvSpPr>
            <a:spLocks noGrp="1"/>
          </p:cNvSpPr>
          <p:nvPr>
            <p:ph type="sldNum" sz="quarter" idx="5"/>
          </p:nvPr>
        </p:nvSpPr>
        <p:spPr>
          <a:noFill/>
        </p:spPr>
        <p:txBody>
          <a:bodyPr/>
          <a:lstStyle/>
          <a:p>
            <a:fld id="{4163690C-B479-4543-B0D5-DF63BFF768F2}" type="slidenum">
              <a:rPr lang="da-DK" smtClean="0"/>
              <a:pPr/>
              <a:t>27</a:t>
            </a:fld>
            <a:endParaRPr lang="da-DK"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a:ln/>
        </p:spPr>
        <p:txBody>
          <a:bodyPr/>
          <a:lstStyle/>
          <a:p>
            <a:r>
              <a:rPr lang="en-GB" dirty="0" smtClean="0"/>
              <a:t>Profitability</a:t>
            </a:r>
            <a:r>
              <a:rPr lang="en-GB" baseline="0" dirty="0" smtClean="0"/>
              <a:t> = revenue per employee</a:t>
            </a:r>
            <a:endParaRPr lang="en-GB" dirty="0" smtClean="0"/>
          </a:p>
        </p:txBody>
      </p:sp>
      <p:sp>
        <p:nvSpPr>
          <p:cNvPr id="73732" name="Slide Number Placeholder 3"/>
          <p:cNvSpPr txBox="1">
            <a:spLocks noGrp="1"/>
          </p:cNvSpPr>
          <p:nvPr/>
        </p:nvSpPr>
        <p:spPr bwMode="auto">
          <a:xfrm>
            <a:off x="3779463" y="9430861"/>
            <a:ext cx="2889625" cy="497364"/>
          </a:xfrm>
          <a:prstGeom prst="rect">
            <a:avLst/>
          </a:prstGeom>
          <a:noFill/>
          <a:ln w="9525">
            <a:noFill/>
            <a:miter lim="800000"/>
            <a:headEnd/>
            <a:tailEnd/>
          </a:ln>
        </p:spPr>
        <p:txBody>
          <a:bodyPr anchor="b"/>
          <a:lstStyle/>
          <a:p>
            <a:pPr algn="r" eaLnBrk="1" hangingPunct="1"/>
            <a:fld id="{E7EFDC1F-68A3-494B-A6C5-BA612758B639}" type="slidenum">
              <a:rPr lang="da-DK" sz="1200">
                <a:latin typeface="Times New Roman" pitchFamily="18" charset="0"/>
              </a:rPr>
              <a:pPr algn="r" eaLnBrk="1" hangingPunct="1"/>
              <a:t>3</a:t>
            </a:fld>
            <a:endParaRPr lang="da-DK" sz="1200">
              <a:latin typeface="Times New Roman"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pPr>
              <a:defRPr/>
            </a:pPr>
            <a:fld id="{EECA7771-BCE9-49D8-8882-310C8EA59C8F}" type="slidenum">
              <a:rPr lang="en-US" smtClean="0"/>
              <a:pPr>
                <a:defRPr/>
              </a:pPr>
              <a:t>5</a:t>
            </a:fld>
            <a:endParaRPr lang="en-US"/>
          </a:p>
        </p:txBody>
      </p:sp>
    </p:spTree>
    <p:extLst>
      <p:ext uri="{BB962C8B-B14F-4D97-AF65-F5344CB8AC3E}">
        <p14:creationId xmlns:p14="http://schemas.microsoft.com/office/powerpoint/2010/main" val="18656326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a:ln/>
        </p:spPr>
        <p:txBody>
          <a:bodyPr/>
          <a:lstStyle/>
          <a:p>
            <a:r>
              <a:rPr lang="en-GB" dirty="0" smtClean="0"/>
              <a:t>Profitability</a:t>
            </a:r>
            <a:r>
              <a:rPr lang="en-GB" baseline="0" dirty="0" smtClean="0"/>
              <a:t> = revenue per employee</a:t>
            </a:r>
            <a:endParaRPr lang="en-GB" dirty="0" smtClean="0"/>
          </a:p>
        </p:txBody>
      </p:sp>
      <p:sp>
        <p:nvSpPr>
          <p:cNvPr id="73732" name="Slide Number Placeholder 3"/>
          <p:cNvSpPr txBox="1">
            <a:spLocks noGrp="1"/>
          </p:cNvSpPr>
          <p:nvPr/>
        </p:nvSpPr>
        <p:spPr bwMode="auto">
          <a:xfrm>
            <a:off x="3779463" y="9430861"/>
            <a:ext cx="2889625" cy="497364"/>
          </a:xfrm>
          <a:prstGeom prst="rect">
            <a:avLst/>
          </a:prstGeom>
          <a:noFill/>
          <a:ln w="9525">
            <a:noFill/>
            <a:miter lim="800000"/>
            <a:headEnd/>
            <a:tailEnd/>
          </a:ln>
        </p:spPr>
        <p:txBody>
          <a:bodyPr anchor="b"/>
          <a:lstStyle/>
          <a:p>
            <a:pPr algn="r" eaLnBrk="1" hangingPunct="1"/>
            <a:fld id="{E7EFDC1F-68A3-494B-A6C5-BA612758B639}" type="slidenum">
              <a:rPr lang="da-DK" sz="1200">
                <a:latin typeface="Times New Roman" pitchFamily="18" charset="0"/>
              </a:rPr>
              <a:pPr algn="r" eaLnBrk="1" hangingPunct="1"/>
              <a:t>16</a:t>
            </a:fld>
            <a:endParaRPr lang="da-DK" sz="1200">
              <a:latin typeface="Times New Roman"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a:ln/>
        </p:spPr>
        <p:txBody>
          <a:bodyPr/>
          <a:lstStyle/>
          <a:p>
            <a:r>
              <a:rPr lang="en-GB" dirty="0" smtClean="0"/>
              <a:t>Profitability</a:t>
            </a:r>
            <a:r>
              <a:rPr lang="en-GB" baseline="0" dirty="0" smtClean="0"/>
              <a:t> = revenue per employee</a:t>
            </a:r>
            <a:endParaRPr lang="en-GB" dirty="0" smtClean="0"/>
          </a:p>
        </p:txBody>
      </p:sp>
      <p:sp>
        <p:nvSpPr>
          <p:cNvPr id="73732" name="Slide Number Placeholder 3"/>
          <p:cNvSpPr txBox="1">
            <a:spLocks noGrp="1"/>
          </p:cNvSpPr>
          <p:nvPr/>
        </p:nvSpPr>
        <p:spPr bwMode="auto">
          <a:xfrm>
            <a:off x="3779463" y="9430861"/>
            <a:ext cx="2889625" cy="497364"/>
          </a:xfrm>
          <a:prstGeom prst="rect">
            <a:avLst/>
          </a:prstGeom>
          <a:noFill/>
          <a:ln w="9525">
            <a:noFill/>
            <a:miter lim="800000"/>
            <a:headEnd/>
            <a:tailEnd/>
          </a:ln>
        </p:spPr>
        <p:txBody>
          <a:bodyPr anchor="b"/>
          <a:lstStyle/>
          <a:p>
            <a:pPr algn="r" eaLnBrk="1" hangingPunct="1"/>
            <a:fld id="{E7EFDC1F-68A3-494B-A6C5-BA612758B639}" type="slidenum">
              <a:rPr lang="da-DK" sz="1200">
                <a:latin typeface="Times New Roman" pitchFamily="18" charset="0"/>
              </a:rPr>
              <a:pPr algn="r" eaLnBrk="1" hangingPunct="1"/>
              <a:t>17</a:t>
            </a:fld>
            <a:endParaRPr lang="da-DK" sz="1200">
              <a:latin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Vilka är fördelarna med tillväxt?</a:t>
            </a:r>
          </a:p>
          <a:p>
            <a:r>
              <a:rPr lang="sv-SE" dirty="0" smtClean="0"/>
              <a:t>Vad händer i tillväxtfasen?</a:t>
            </a:r>
            <a:endParaRPr lang="sv-SE" dirty="0"/>
          </a:p>
        </p:txBody>
      </p:sp>
      <p:sp>
        <p:nvSpPr>
          <p:cNvPr id="4" name="Platshållare för bildnummer 3"/>
          <p:cNvSpPr>
            <a:spLocks noGrp="1"/>
          </p:cNvSpPr>
          <p:nvPr>
            <p:ph type="sldNum" sz="quarter" idx="10"/>
          </p:nvPr>
        </p:nvSpPr>
        <p:spPr/>
        <p:txBody>
          <a:bodyPr/>
          <a:lstStyle/>
          <a:p>
            <a:pPr>
              <a:defRPr/>
            </a:pPr>
            <a:fld id="{EECA7771-BCE9-49D8-8882-310C8EA59C8F}" type="slidenum">
              <a:rPr lang="en-US" smtClean="0"/>
              <a:pPr>
                <a:defRPr/>
              </a:pPr>
              <a:t>19</a:t>
            </a:fld>
            <a:endParaRPr lang="en-US"/>
          </a:p>
        </p:txBody>
      </p:sp>
    </p:spTree>
    <p:extLst>
      <p:ext uri="{BB962C8B-B14F-4D97-AF65-F5344CB8AC3E}">
        <p14:creationId xmlns:p14="http://schemas.microsoft.com/office/powerpoint/2010/main" val="31432481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a:ln/>
        </p:spPr>
        <p:txBody>
          <a:bodyPr/>
          <a:lstStyle/>
          <a:p>
            <a:r>
              <a:rPr lang="en-GB" dirty="0" smtClean="0"/>
              <a:t>Profitability</a:t>
            </a:r>
            <a:r>
              <a:rPr lang="en-GB" baseline="0" dirty="0" smtClean="0"/>
              <a:t> = revenue per employee</a:t>
            </a:r>
            <a:endParaRPr lang="en-GB" dirty="0" smtClean="0"/>
          </a:p>
        </p:txBody>
      </p:sp>
      <p:sp>
        <p:nvSpPr>
          <p:cNvPr id="73732" name="Slide Number Placeholder 3"/>
          <p:cNvSpPr txBox="1">
            <a:spLocks noGrp="1"/>
          </p:cNvSpPr>
          <p:nvPr/>
        </p:nvSpPr>
        <p:spPr bwMode="auto">
          <a:xfrm>
            <a:off x="3779463" y="9430861"/>
            <a:ext cx="2889625" cy="497364"/>
          </a:xfrm>
          <a:prstGeom prst="rect">
            <a:avLst/>
          </a:prstGeom>
          <a:noFill/>
          <a:ln w="9525">
            <a:noFill/>
            <a:miter lim="800000"/>
            <a:headEnd/>
            <a:tailEnd/>
          </a:ln>
        </p:spPr>
        <p:txBody>
          <a:bodyPr anchor="b"/>
          <a:lstStyle/>
          <a:p>
            <a:pPr algn="r" eaLnBrk="1" hangingPunct="1"/>
            <a:fld id="{E7EFDC1F-68A3-494B-A6C5-BA612758B639}" type="slidenum">
              <a:rPr lang="da-DK" sz="1200">
                <a:latin typeface="Times New Roman" pitchFamily="18" charset="0"/>
              </a:rPr>
              <a:pPr algn="r" eaLnBrk="1" hangingPunct="1"/>
              <a:t>22</a:t>
            </a:fld>
            <a:endParaRPr lang="da-DK" sz="1200">
              <a:latin typeface="Times New Roman"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noFill/>
          <a:ln/>
        </p:spPr>
        <p:txBody>
          <a:bodyPr/>
          <a:lstStyle/>
          <a:p>
            <a:endParaRPr lang="en-GB" dirty="0" smtClean="0"/>
          </a:p>
        </p:txBody>
      </p:sp>
      <p:sp>
        <p:nvSpPr>
          <p:cNvPr id="71684" name="Slide Number Placeholder 3"/>
          <p:cNvSpPr txBox="1">
            <a:spLocks noGrp="1"/>
          </p:cNvSpPr>
          <p:nvPr/>
        </p:nvSpPr>
        <p:spPr bwMode="auto">
          <a:xfrm>
            <a:off x="3779463" y="9430861"/>
            <a:ext cx="2889625" cy="497364"/>
          </a:xfrm>
          <a:prstGeom prst="rect">
            <a:avLst/>
          </a:prstGeom>
          <a:noFill/>
          <a:ln w="9525">
            <a:noFill/>
            <a:miter lim="800000"/>
            <a:headEnd/>
            <a:tailEnd/>
          </a:ln>
        </p:spPr>
        <p:txBody>
          <a:bodyPr anchor="b"/>
          <a:lstStyle/>
          <a:p>
            <a:pPr algn="r" eaLnBrk="1" hangingPunct="1"/>
            <a:fld id="{FE0205EE-FDE3-4EAC-9A5B-2FCCD6E505A9}" type="slidenum">
              <a:rPr lang="da-DK" sz="1200">
                <a:latin typeface="Times New Roman" pitchFamily="18" charset="0"/>
              </a:rPr>
              <a:pPr algn="r" eaLnBrk="1" hangingPunct="1"/>
              <a:t>25</a:t>
            </a:fld>
            <a:endParaRPr lang="da-DK" sz="1200">
              <a:latin typeface="Times New Roman"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noFill/>
          <a:ln/>
        </p:spPr>
        <p:txBody>
          <a:bodyPr/>
          <a:lstStyle/>
          <a:p>
            <a:endParaRPr lang="en-GB" dirty="0" smtClean="0"/>
          </a:p>
        </p:txBody>
      </p:sp>
      <p:sp>
        <p:nvSpPr>
          <p:cNvPr id="71684" name="Slide Number Placeholder 3"/>
          <p:cNvSpPr txBox="1">
            <a:spLocks noGrp="1"/>
          </p:cNvSpPr>
          <p:nvPr/>
        </p:nvSpPr>
        <p:spPr bwMode="auto">
          <a:xfrm>
            <a:off x="3779463" y="9430861"/>
            <a:ext cx="2889625" cy="497364"/>
          </a:xfrm>
          <a:prstGeom prst="rect">
            <a:avLst/>
          </a:prstGeom>
          <a:noFill/>
          <a:ln w="9525">
            <a:noFill/>
            <a:miter lim="800000"/>
            <a:headEnd/>
            <a:tailEnd/>
          </a:ln>
        </p:spPr>
        <p:txBody>
          <a:bodyPr anchor="b"/>
          <a:lstStyle/>
          <a:p>
            <a:pPr algn="r" eaLnBrk="1" hangingPunct="1"/>
            <a:fld id="{FE0205EE-FDE3-4EAC-9A5B-2FCCD6E505A9}" type="slidenum">
              <a:rPr lang="da-DK" sz="1200">
                <a:latin typeface="Times New Roman" pitchFamily="18" charset="0"/>
              </a:rPr>
              <a:pPr algn="r" eaLnBrk="1" hangingPunct="1"/>
              <a:t>26</a:t>
            </a:fld>
            <a:endParaRPr lang="da-DK" sz="1200">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2.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2.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Master" Target="../slideMasters/slideMaster2.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Master" Target="../slideMasters/slideMaster2.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4" name="Rectangle 12"/>
          <p:cNvSpPr>
            <a:spLocks noChangeArrowheads="1"/>
          </p:cNvSpPr>
          <p:nvPr/>
        </p:nvSpPr>
        <p:spPr bwMode="auto">
          <a:xfrm>
            <a:off x="250825" y="6092825"/>
            <a:ext cx="8642350" cy="504825"/>
          </a:xfrm>
          <a:prstGeom prst="rect">
            <a:avLst/>
          </a:prstGeom>
          <a:gradFill rotWithShape="1">
            <a:gsLst>
              <a:gs pos="0">
                <a:srgbClr val="646464"/>
              </a:gs>
              <a:gs pos="50000">
                <a:srgbClr val="646464">
                  <a:gamma/>
                  <a:tint val="53725"/>
                  <a:invGamma/>
                </a:srgbClr>
              </a:gs>
              <a:gs pos="100000">
                <a:srgbClr val="646464"/>
              </a:gs>
            </a:gsLst>
            <a:lin ang="0" scaled="1"/>
          </a:gradFill>
          <a:ln w="9525">
            <a:noFill/>
            <a:miter lim="800000"/>
            <a:headEnd/>
            <a:tailEnd/>
          </a:ln>
          <a:effectLst/>
        </p:spPr>
        <p:txBody>
          <a:bodyPr wrap="none" anchor="ctr"/>
          <a:lstStyle/>
          <a:p>
            <a:pPr algn="r">
              <a:defRPr/>
            </a:pPr>
            <a:endParaRPr lang="fr-FR" sz="1200" b="1">
              <a:solidFill>
                <a:schemeClr val="bg1"/>
              </a:solidFill>
              <a:cs typeface="+mn-cs"/>
            </a:endParaRPr>
          </a:p>
        </p:txBody>
      </p:sp>
      <p:sp>
        <p:nvSpPr>
          <p:cNvPr id="5" name="Rectangle 11"/>
          <p:cNvSpPr>
            <a:spLocks noChangeArrowheads="1"/>
          </p:cNvSpPr>
          <p:nvPr/>
        </p:nvSpPr>
        <p:spPr bwMode="auto">
          <a:xfrm>
            <a:off x="250825" y="3429000"/>
            <a:ext cx="8642350" cy="2663825"/>
          </a:xfrm>
          <a:prstGeom prst="rect">
            <a:avLst/>
          </a:prstGeom>
          <a:solidFill>
            <a:srgbClr val="FF0000"/>
          </a:solidFill>
          <a:ln w="9525">
            <a:noFill/>
            <a:miter lim="800000"/>
            <a:headEnd/>
            <a:tailEnd/>
          </a:ln>
          <a:effectLst/>
        </p:spPr>
        <p:txBody>
          <a:bodyPr wrap="none" anchor="ctr"/>
          <a:lstStyle/>
          <a:p>
            <a:pPr algn="ctr">
              <a:defRPr/>
            </a:pPr>
            <a:endParaRPr lang="fr-FR" b="1">
              <a:solidFill>
                <a:schemeClr val="bg1"/>
              </a:solidFill>
              <a:cs typeface="+mn-cs"/>
            </a:endParaRPr>
          </a:p>
        </p:txBody>
      </p:sp>
      <p:sp>
        <p:nvSpPr>
          <p:cNvPr id="6" name="Text Box 8"/>
          <p:cNvSpPr txBox="1">
            <a:spLocks noChangeArrowheads="1"/>
          </p:cNvSpPr>
          <p:nvPr/>
        </p:nvSpPr>
        <p:spPr bwMode="auto">
          <a:xfrm>
            <a:off x="7062788" y="333375"/>
            <a:ext cx="1612900" cy="244475"/>
          </a:xfrm>
          <a:prstGeom prst="rect">
            <a:avLst/>
          </a:prstGeom>
          <a:noFill/>
          <a:ln w="9525">
            <a:noFill/>
            <a:miter lim="800000"/>
            <a:headEnd/>
            <a:tailEnd/>
          </a:ln>
          <a:effectLst/>
        </p:spPr>
        <p:txBody>
          <a:bodyPr wrap="none">
            <a:spAutoFit/>
          </a:bodyPr>
          <a:lstStyle/>
          <a:p>
            <a:pPr>
              <a:defRPr/>
            </a:pPr>
            <a:r>
              <a:rPr lang="fr-FR" sz="1000">
                <a:solidFill>
                  <a:schemeClr val="bg2"/>
                </a:solidFill>
                <a:latin typeface="Arial Narrow" pitchFamily="34" charset="0"/>
                <a:cs typeface="+mn-cs"/>
              </a:rPr>
              <a:t>LYON | GENEVE | SHANGHAI</a:t>
            </a:r>
          </a:p>
        </p:txBody>
      </p:sp>
      <p:sp>
        <p:nvSpPr>
          <p:cNvPr id="7" name="Text Box 9"/>
          <p:cNvSpPr txBox="1">
            <a:spLocks noChangeArrowheads="1"/>
          </p:cNvSpPr>
          <p:nvPr/>
        </p:nvSpPr>
        <p:spPr bwMode="auto">
          <a:xfrm>
            <a:off x="5002213" y="2997200"/>
            <a:ext cx="3673475" cy="304800"/>
          </a:xfrm>
          <a:prstGeom prst="rect">
            <a:avLst/>
          </a:prstGeom>
          <a:noFill/>
          <a:ln w="9525">
            <a:noFill/>
            <a:miter lim="800000"/>
            <a:headEnd/>
            <a:tailEnd/>
          </a:ln>
          <a:effectLst/>
        </p:spPr>
        <p:txBody>
          <a:bodyPr>
            <a:spAutoFit/>
          </a:bodyPr>
          <a:lstStyle/>
          <a:p>
            <a:pPr algn="r">
              <a:spcBef>
                <a:spcPct val="50000"/>
              </a:spcBef>
              <a:defRPr/>
            </a:pPr>
            <a:r>
              <a:rPr lang="fr-FR" sz="1400" b="1">
                <a:latin typeface="Arial Narrow" pitchFamily="34" charset="0"/>
                <a:cs typeface="+mn-cs"/>
              </a:rPr>
              <a:t>EDUCATING </a:t>
            </a:r>
            <a:r>
              <a:rPr lang="fr-FR" sz="1400" b="1">
                <a:solidFill>
                  <a:srgbClr val="FF0000"/>
                </a:solidFill>
                <a:latin typeface="Arial Narrow" pitchFamily="34" charset="0"/>
                <a:cs typeface="+mn-cs"/>
              </a:rPr>
              <a:t>ENTREPRENEURS</a:t>
            </a:r>
            <a:r>
              <a:rPr lang="fr-FR" sz="1400" b="1">
                <a:latin typeface="Arial Narrow" pitchFamily="34" charset="0"/>
                <a:cs typeface="+mn-cs"/>
              </a:rPr>
              <a:t> FOR THE WORLD</a:t>
            </a:r>
          </a:p>
        </p:txBody>
      </p:sp>
      <p:sp>
        <p:nvSpPr>
          <p:cNvPr id="8" name="Text Box 13"/>
          <p:cNvSpPr txBox="1">
            <a:spLocks noChangeArrowheads="1"/>
          </p:cNvSpPr>
          <p:nvPr/>
        </p:nvSpPr>
        <p:spPr bwMode="auto">
          <a:xfrm>
            <a:off x="7308850" y="6170613"/>
            <a:ext cx="1281113" cy="274637"/>
          </a:xfrm>
          <a:prstGeom prst="rect">
            <a:avLst/>
          </a:prstGeom>
          <a:noFill/>
          <a:ln w="9525">
            <a:noFill/>
            <a:miter lim="800000"/>
            <a:headEnd/>
            <a:tailEnd/>
          </a:ln>
          <a:effectLst/>
        </p:spPr>
        <p:txBody>
          <a:bodyPr wrap="none">
            <a:spAutoFit/>
          </a:bodyPr>
          <a:lstStyle/>
          <a:p>
            <a:pPr algn="ctr">
              <a:defRPr/>
            </a:pPr>
            <a:r>
              <a:rPr lang="fr-FR" sz="1200" b="1">
                <a:solidFill>
                  <a:schemeClr val="bg1"/>
                </a:solidFill>
                <a:latin typeface="Arial Narrow" pitchFamily="34" charset="0"/>
                <a:cs typeface="+mn-cs"/>
              </a:rPr>
              <a:t>www.em-lyon.com</a:t>
            </a:r>
            <a:endParaRPr lang="fr-FR" sz="1200">
              <a:solidFill>
                <a:schemeClr val="bg1"/>
              </a:solidFill>
              <a:latin typeface="Arial Narrow" pitchFamily="34" charset="0"/>
              <a:cs typeface="+mn-cs"/>
            </a:endParaRPr>
          </a:p>
        </p:txBody>
      </p:sp>
      <p:pic>
        <p:nvPicPr>
          <p:cNvPr id="9" name="Picture 18" descr="Flche rouge RVB petite"/>
          <p:cNvPicPr>
            <a:picLocks noChangeAspect="1" noChangeArrowheads="1"/>
          </p:cNvPicPr>
          <p:nvPr/>
        </p:nvPicPr>
        <p:blipFill>
          <a:blip r:embed="rId2" cstate="print">
            <a:lum bright="6000"/>
          </a:blip>
          <a:srcRect/>
          <a:stretch>
            <a:fillRect/>
          </a:stretch>
        </p:blipFill>
        <p:spPr bwMode="auto">
          <a:xfrm>
            <a:off x="6042025" y="2708275"/>
            <a:ext cx="285750" cy="288925"/>
          </a:xfrm>
          <a:prstGeom prst="rect">
            <a:avLst/>
          </a:prstGeom>
          <a:noFill/>
          <a:ln w="9525">
            <a:noFill/>
            <a:miter lim="800000"/>
            <a:headEnd/>
            <a:tailEnd/>
          </a:ln>
        </p:spPr>
      </p:pic>
      <p:pic>
        <p:nvPicPr>
          <p:cNvPr id="10" name="Picture 20" descr="Logo EMLYON R255"/>
          <p:cNvPicPr>
            <a:picLocks noChangeAspect="1" noChangeArrowheads="1"/>
          </p:cNvPicPr>
          <p:nvPr/>
        </p:nvPicPr>
        <p:blipFill>
          <a:blip r:embed="rId3" cstate="print"/>
          <a:srcRect/>
          <a:stretch>
            <a:fillRect/>
          </a:stretch>
        </p:blipFill>
        <p:spPr bwMode="auto">
          <a:xfrm>
            <a:off x="250825" y="333375"/>
            <a:ext cx="1438275" cy="1368425"/>
          </a:xfrm>
          <a:prstGeom prst="rect">
            <a:avLst/>
          </a:prstGeom>
          <a:noFill/>
          <a:ln w="9525">
            <a:noFill/>
            <a:miter lim="800000"/>
            <a:headEnd/>
            <a:tailEnd/>
          </a:ln>
        </p:spPr>
      </p:pic>
      <p:sp>
        <p:nvSpPr>
          <p:cNvPr id="11" name="Rectangle 10"/>
          <p:cNvSpPr>
            <a:spLocks noChangeArrowheads="1"/>
          </p:cNvSpPr>
          <p:nvPr/>
        </p:nvSpPr>
        <p:spPr bwMode="auto">
          <a:xfrm>
            <a:off x="250825" y="6092825"/>
            <a:ext cx="8642350" cy="504825"/>
          </a:xfrm>
          <a:prstGeom prst="rect">
            <a:avLst/>
          </a:prstGeom>
          <a:gradFill rotWithShape="1">
            <a:gsLst>
              <a:gs pos="0">
                <a:srgbClr val="646464"/>
              </a:gs>
              <a:gs pos="50000">
                <a:srgbClr val="646464">
                  <a:gamma/>
                  <a:tint val="53725"/>
                  <a:invGamma/>
                </a:srgbClr>
              </a:gs>
              <a:gs pos="100000">
                <a:srgbClr val="646464"/>
              </a:gs>
            </a:gsLst>
            <a:lin ang="0" scaled="1"/>
          </a:gradFill>
          <a:ln w="9525">
            <a:noFill/>
            <a:miter lim="800000"/>
            <a:headEnd/>
            <a:tailEnd/>
          </a:ln>
          <a:effectLst/>
        </p:spPr>
        <p:txBody>
          <a:bodyPr wrap="none" anchor="ctr"/>
          <a:lstStyle/>
          <a:p>
            <a:pPr algn="r">
              <a:defRPr/>
            </a:pPr>
            <a:endParaRPr lang="fr-FR" sz="1200" b="1">
              <a:solidFill>
                <a:schemeClr val="bg1"/>
              </a:solidFill>
              <a:cs typeface="+mn-cs"/>
            </a:endParaRPr>
          </a:p>
        </p:txBody>
      </p:sp>
      <p:sp>
        <p:nvSpPr>
          <p:cNvPr id="12" name="Rectangle 11"/>
          <p:cNvSpPr>
            <a:spLocks noChangeArrowheads="1"/>
          </p:cNvSpPr>
          <p:nvPr/>
        </p:nvSpPr>
        <p:spPr bwMode="auto">
          <a:xfrm>
            <a:off x="250825" y="3429000"/>
            <a:ext cx="8642350" cy="2663825"/>
          </a:xfrm>
          <a:prstGeom prst="rect">
            <a:avLst/>
          </a:prstGeom>
          <a:solidFill>
            <a:srgbClr val="FF0000"/>
          </a:solidFill>
          <a:ln w="9525">
            <a:noFill/>
            <a:miter lim="800000"/>
            <a:headEnd/>
            <a:tailEnd/>
          </a:ln>
          <a:effectLst/>
        </p:spPr>
        <p:txBody>
          <a:bodyPr wrap="none" anchor="ctr"/>
          <a:lstStyle/>
          <a:p>
            <a:pPr algn="ctr">
              <a:defRPr/>
            </a:pPr>
            <a:endParaRPr lang="fr-FR" b="1">
              <a:solidFill>
                <a:schemeClr val="bg1"/>
              </a:solidFill>
              <a:cs typeface="+mn-cs"/>
            </a:endParaRPr>
          </a:p>
        </p:txBody>
      </p:sp>
      <p:sp>
        <p:nvSpPr>
          <p:cNvPr id="13" name="Text Box 8"/>
          <p:cNvSpPr txBox="1">
            <a:spLocks noChangeArrowheads="1"/>
          </p:cNvSpPr>
          <p:nvPr/>
        </p:nvSpPr>
        <p:spPr bwMode="auto">
          <a:xfrm>
            <a:off x="7062788" y="333375"/>
            <a:ext cx="1612900" cy="244475"/>
          </a:xfrm>
          <a:prstGeom prst="rect">
            <a:avLst/>
          </a:prstGeom>
          <a:noFill/>
          <a:ln w="9525">
            <a:noFill/>
            <a:miter lim="800000"/>
            <a:headEnd/>
            <a:tailEnd/>
          </a:ln>
          <a:effectLst/>
        </p:spPr>
        <p:txBody>
          <a:bodyPr wrap="none">
            <a:spAutoFit/>
          </a:bodyPr>
          <a:lstStyle/>
          <a:p>
            <a:pPr>
              <a:defRPr/>
            </a:pPr>
            <a:r>
              <a:rPr lang="fr-FR" sz="1000">
                <a:solidFill>
                  <a:schemeClr val="bg2"/>
                </a:solidFill>
                <a:latin typeface="Arial Narrow" pitchFamily="34" charset="0"/>
                <a:cs typeface="+mn-cs"/>
              </a:rPr>
              <a:t>LYON | GENEVE | SHANGHAI</a:t>
            </a:r>
          </a:p>
        </p:txBody>
      </p:sp>
      <p:sp>
        <p:nvSpPr>
          <p:cNvPr id="14" name="Text Box 9"/>
          <p:cNvSpPr txBox="1">
            <a:spLocks noChangeArrowheads="1"/>
          </p:cNvSpPr>
          <p:nvPr/>
        </p:nvSpPr>
        <p:spPr bwMode="auto">
          <a:xfrm>
            <a:off x="5002213" y="2997200"/>
            <a:ext cx="3673475" cy="304800"/>
          </a:xfrm>
          <a:prstGeom prst="rect">
            <a:avLst/>
          </a:prstGeom>
          <a:noFill/>
          <a:ln w="9525">
            <a:noFill/>
            <a:miter lim="800000"/>
            <a:headEnd/>
            <a:tailEnd/>
          </a:ln>
          <a:effectLst/>
        </p:spPr>
        <p:txBody>
          <a:bodyPr>
            <a:spAutoFit/>
          </a:bodyPr>
          <a:lstStyle/>
          <a:p>
            <a:pPr algn="r">
              <a:spcBef>
                <a:spcPct val="50000"/>
              </a:spcBef>
              <a:defRPr/>
            </a:pPr>
            <a:r>
              <a:rPr lang="fr-FR" sz="1400" b="1">
                <a:latin typeface="Arial Narrow" pitchFamily="34" charset="0"/>
                <a:cs typeface="+mn-cs"/>
              </a:rPr>
              <a:t>EDUCATING </a:t>
            </a:r>
            <a:r>
              <a:rPr lang="fr-FR" sz="1400" b="1">
                <a:solidFill>
                  <a:srgbClr val="FF0000"/>
                </a:solidFill>
                <a:latin typeface="Arial Narrow" pitchFamily="34" charset="0"/>
                <a:cs typeface="+mn-cs"/>
              </a:rPr>
              <a:t>ENTREPRENEURS</a:t>
            </a:r>
            <a:r>
              <a:rPr lang="fr-FR" sz="1400" b="1">
                <a:latin typeface="Arial Narrow" pitchFamily="34" charset="0"/>
                <a:cs typeface="+mn-cs"/>
              </a:rPr>
              <a:t> FOR THE WORLD</a:t>
            </a:r>
          </a:p>
        </p:txBody>
      </p:sp>
      <p:sp>
        <p:nvSpPr>
          <p:cNvPr id="15" name="Text Box 13"/>
          <p:cNvSpPr txBox="1">
            <a:spLocks noChangeArrowheads="1"/>
          </p:cNvSpPr>
          <p:nvPr/>
        </p:nvSpPr>
        <p:spPr bwMode="auto">
          <a:xfrm>
            <a:off x="7308850" y="6170613"/>
            <a:ext cx="1281113" cy="274637"/>
          </a:xfrm>
          <a:prstGeom prst="rect">
            <a:avLst/>
          </a:prstGeom>
          <a:noFill/>
          <a:ln w="9525">
            <a:noFill/>
            <a:miter lim="800000"/>
            <a:headEnd/>
            <a:tailEnd/>
          </a:ln>
          <a:effectLst/>
        </p:spPr>
        <p:txBody>
          <a:bodyPr wrap="none">
            <a:spAutoFit/>
          </a:bodyPr>
          <a:lstStyle/>
          <a:p>
            <a:pPr algn="ctr">
              <a:defRPr/>
            </a:pPr>
            <a:r>
              <a:rPr lang="fr-FR" sz="1200" b="1">
                <a:solidFill>
                  <a:schemeClr val="bg1"/>
                </a:solidFill>
                <a:latin typeface="Arial Narrow" pitchFamily="34" charset="0"/>
                <a:cs typeface="+mn-cs"/>
              </a:rPr>
              <a:t>www.em-lyon.com</a:t>
            </a:r>
            <a:endParaRPr lang="fr-FR" sz="1200">
              <a:solidFill>
                <a:schemeClr val="bg1"/>
              </a:solidFill>
              <a:latin typeface="Arial Narrow" pitchFamily="34" charset="0"/>
              <a:cs typeface="+mn-cs"/>
            </a:endParaRPr>
          </a:p>
        </p:txBody>
      </p:sp>
      <p:pic>
        <p:nvPicPr>
          <p:cNvPr id="16" name="Picture 18" descr="Flche rouge RVB petite"/>
          <p:cNvPicPr>
            <a:picLocks noChangeAspect="1" noChangeArrowheads="1"/>
          </p:cNvPicPr>
          <p:nvPr/>
        </p:nvPicPr>
        <p:blipFill>
          <a:blip r:embed="rId2" cstate="print">
            <a:lum bright="6000"/>
          </a:blip>
          <a:srcRect/>
          <a:stretch>
            <a:fillRect/>
          </a:stretch>
        </p:blipFill>
        <p:spPr bwMode="auto">
          <a:xfrm>
            <a:off x="6042025" y="2708275"/>
            <a:ext cx="285750" cy="288925"/>
          </a:xfrm>
          <a:prstGeom prst="rect">
            <a:avLst/>
          </a:prstGeom>
          <a:noFill/>
          <a:ln w="9525">
            <a:noFill/>
            <a:miter lim="800000"/>
            <a:headEnd/>
            <a:tailEnd/>
          </a:ln>
        </p:spPr>
      </p:pic>
      <p:pic>
        <p:nvPicPr>
          <p:cNvPr id="17" name="Picture 20" descr="Logo EMLYON R255"/>
          <p:cNvPicPr>
            <a:picLocks noChangeAspect="1" noChangeArrowheads="1"/>
          </p:cNvPicPr>
          <p:nvPr/>
        </p:nvPicPr>
        <p:blipFill>
          <a:blip r:embed="rId3" cstate="print"/>
          <a:srcRect/>
          <a:stretch>
            <a:fillRect/>
          </a:stretch>
        </p:blipFill>
        <p:spPr bwMode="auto">
          <a:xfrm>
            <a:off x="250825" y="333375"/>
            <a:ext cx="1438275" cy="1368425"/>
          </a:xfrm>
          <a:prstGeom prst="rect">
            <a:avLst/>
          </a:prstGeom>
          <a:noFill/>
          <a:ln w="9525">
            <a:noFill/>
            <a:miter lim="800000"/>
            <a:headEnd/>
            <a:tailEnd/>
          </a:ln>
        </p:spPr>
      </p:pic>
      <p:sp>
        <p:nvSpPr>
          <p:cNvPr id="18" name="Rectangle 12"/>
          <p:cNvSpPr>
            <a:spLocks noChangeArrowheads="1"/>
          </p:cNvSpPr>
          <p:nvPr/>
        </p:nvSpPr>
        <p:spPr bwMode="auto">
          <a:xfrm>
            <a:off x="250825" y="6092825"/>
            <a:ext cx="8642350" cy="504825"/>
          </a:xfrm>
          <a:prstGeom prst="rect">
            <a:avLst/>
          </a:prstGeom>
          <a:gradFill rotWithShape="1">
            <a:gsLst>
              <a:gs pos="0">
                <a:srgbClr val="646464"/>
              </a:gs>
              <a:gs pos="50000">
                <a:srgbClr val="646464">
                  <a:gamma/>
                  <a:tint val="53725"/>
                  <a:invGamma/>
                </a:srgbClr>
              </a:gs>
              <a:gs pos="100000">
                <a:srgbClr val="646464"/>
              </a:gs>
            </a:gsLst>
            <a:lin ang="0" scaled="1"/>
          </a:gradFill>
          <a:ln w="9525">
            <a:noFill/>
            <a:miter lim="800000"/>
            <a:headEnd/>
            <a:tailEnd/>
          </a:ln>
          <a:effectLst/>
        </p:spPr>
        <p:txBody>
          <a:bodyPr wrap="none" anchor="ctr"/>
          <a:lstStyle/>
          <a:p>
            <a:pPr algn="r">
              <a:defRPr/>
            </a:pPr>
            <a:endParaRPr lang="fr-FR" sz="1200" b="1">
              <a:solidFill>
                <a:schemeClr val="bg1"/>
              </a:solidFill>
              <a:cs typeface="+mn-cs"/>
            </a:endParaRPr>
          </a:p>
        </p:txBody>
      </p:sp>
      <p:sp>
        <p:nvSpPr>
          <p:cNvPr id="19" name="Rectangle 18"/>
          <p:cNvSpPr>
            <a:spLocks noChangeArrowheads="1"/>
          </p:cNvSpPr>
          <p:nvPr/>
        </p:nvSpPr>
        <p:spPr bwMode="auto">
          <a:xfrm>
            <a:off x="250825" y="3429000"/>
            <a:ext cx="8642350" cy="2663825"/>
          </a:xfrm>
          <a:prstGeom prst="rect">
            <a:avLst/>
          </a:prstGeom>
          <a:solidFill>
            <a:srgbClr val="FF0000"/>
          </a:solidFill>
          <a:ln w="9525">
            <a:noFill/>
            <a:miter lim="800000"/>
            <a:headEnd/>
            <a:tailEnd/>
          </a:ln>
          <a:effectLst/>
        </p:spPr>
        <p:txBody>
          <a:bodyPr wrap="none" anchor="ctr"/>
          <a:lstStyle/>
          <a:p>
            <a:pPr algn="ctr">
              <a:defRPr/>
            </a:pPr>
            <a:endParaRPr lang="fr-FR" b="1">
              <a:solidFill>
                <a:schemeClr val="bg1"/>
              </a:solidFill>
              <a:cs typeface="+mn-cs"/>
            </a:endParaRPr>
          </a:p>
        </p:txBody>
      </p:sp>
      <p:sp>
        <p:nvSpPr>
          <p:cNvPr id="20" name="Text Box 8"/>
          <p:cNvSpPr txBox="1">
            <a:spLocks noChangeArrowheads="1"/>
          </p:cNvSpPr>
          <p:nvPr/>
        </p:nvSpPr>
        <p:spPr bwMode="auto">
          <a:xfrm>
            <a:off x="7062788" y="333375"/>
            <a:ext cx="1612900" cy="244475"/>
          </a:xfrm>
          <a:prstGeom prst="rect">
            <a:avLst/>
          </a:prstGeom>
          <a:noFill/>
          <a:ln w="9525">
            <a:noFill/>
            <a:miter lim="800000"/>
            <a:headEnd/>
            <a:tailEnd/>
          </a:ln>
          <a:effectLst/>
        </p:spPr>
        <p:txBody>
          <a:bodyPr wrap="none">
            <a:spAutoFit/>
          </a:bodyPr>
          <a:lstStyle/>
          <a:p>
            <a:pPr>
              <a:defRPr/>
            </a:pPr>
            <a:r>
              <a:rPr lang="fr-FR" sz="1000">
                <a:solidFill>
                  <a:schemeClr val="bg2"/>
                </a:solidFill>
                <a:latin typeface="Arial Narrow" pitchFamily="34" charset="0"/>
                <a:cs typeface="+mn-cs"/>
              </a:rPr>
              <a:t>LYON | GENEVE | SHANGHAI</a:t>
            </a:r>
          </a:p>
        </p:txBody>
      </p:sp>
      <p:sp>
        <p:nvSpPr>
          <p:cNvPr id="21" name="Text Box 9"/>
          <p:cNvSpPr txBox="1">
            <a:spLocks noChangeArrowheads="1"/>
          </p:cNvSpPr>
          <p:nvPr/>
        </p:nvSpPr>
        <p:spPr bwMode="auto">
          <a:xfrm>
            <a:off x="5002213" y="2997200"/>
            <a:ext cx="3673475" cy="304800"/>
          </a:xfrm>
          <a:prstGeom prst="rect">
            <a:avLst/>
          </a:prstGeom>
          <a:noFill/>
          <a:ln w="9525">
            <a:noFill/>
            <a:miter lim="800000"/>
            <a:headEnd/>
            <a:tailEnd/>
          </a:ln>
          <a:effectLst/>
        </p:spPr>
        <p:txBody>
          <a:bodyPr>
            <a:spAutoFit/>
          </a:bodyPr>
          <a:lstStyle/>
          <a:p>
            <a:pPr algn="r">
              <a:spcBef>
                <a:spcPct val="50000"/>
              </a:spcBef>
              <a:defRPr/>
            </a:pPr>
            <a:r>
              <a:rPr lang="fr-FR" sz="1400" b="1">
                <a:latin typeface="Arial Narrow" pitchFamily="34" charset="0"/>
                <a:cs typeface="+mn-cs"/>
              </a:rPr>
              <a:t>EDUCATING </a:t>
            </a:r>
            <a:r>
              <a:rPr lang="fr-FR" sz="1400" b="1">
                <a:solidFill>
                  <a:srgbClr val="FF0000"/>
                </a:solidFill>
                <a:latin typeface="Arial Narrow" pitchFamily="34" charset="0"/>
                <a:cs typeface="+mn-cs"/>
              </a:rPr>
              <a:t>ENTREPRENEURS</a:t>
            </a:r>
            <a:r>
              <a:rPr lang="fr-FR" sz="1400" b="1">
                <a:latin typeface="Arial Narrow" pitchFamily="34" charset="0"/>
                <a:cs typeface="+mn-cs"/>
              </a:rPr>
              <a:t> FOR THE WORLD</a:t>
            </a:r>
          </a:p>
        </p:txBody>
      </p:sp>
      <p:pic>
        <p:nvPicPr>
          <p:cNvPr id="22" name="Picture 18" descr="Flche rouge RVB petite"/>
          <p:cNvPicPr>
            <a:picLocks noChangeAspect="1" noChangeArrowheads="1"/>
          </p:cNvPicPr>
          <p:nvPr/>
        </p:nvPicPr>
        <p:blipFill>
          <a:blip r:embed="rId2" cstate="print">
            <a:lum bright="6000"/>
          </a:blip>
          <a:srcRect/>
          <a:stretch>
            <a:fillRect/>
          </a:stretch>
        </p:blipFill>
        <p:spPr bwMode="auto">
          <a:xfrm>
            <a:off x="6042025" y="2708275"/>
            <a:ext cx="285750" cy="288925"/>
          </a:xfrm>
          <a:prstGeom prst="rect">
            <a:avLst/>
          </a:prstGeom>
          <a:noFill/>
          <a:ln w="9525">
            <a:noFill/>
            <a:miter lim="800000"/>
            <a:headEnd/>
            <a:tailEnd/>
          </a:ln>
        </p:spPr>
      </p:pic>
      <p:pic>
        <p:nvPicPr>
          <p:cNvPr id="23" name="Picture 20" descr="Logo EMLYON R255"/>
          <p:cNvPicPr>
            <a:picLocks noChangeAspect="1" noChangeArrowheads="1"/>
          </p:cNvPicPr>
          <p:nvPr/>
        </p:nvPicPr>
        <p:blipFill>
          <a:blip r:embed="rId3" cstate="print"/>
          <a:srcRect/>
          <a:stretch>
            <a:fillRect/>
          </a:stretch>
        </p:blipFill>
        <p:spPr bwMode="auto">
          <a:xfrm>
            <a:off x="250825" y="333375"/>
            <a:ext cx="1438275" cy="1368425"/>
          </a:xfrm>
          <a:prstGeom prst="rect">
            <a:avLst/>
          </a:prstGeom>
          <a:noFill/>
          <a:ln w="9525">
            <a:noFill/>
            <a:miter lim="800000"/>
            <a:headEnd/>
            <a:tailEnd/>
          </a:ln>
        </p:spPr>
      </p:pic>
      <p:sp>
        <p:nvSpPr>
          <p:cNvPr id="24" name="Rectangle 6"/>
          <p:cNvSpPr>
            <a:spLocks noChangeArrowheads="1"/>
          </p:cNvSpPr>
          <p:nvPr/>
        </p:nvSpPr>
        <p:spPr bwMode="auto">
          <a:xfrm>
            <a:off x="7164388" y="6092825"/>
            <a:ext cx="1511300" cy="496888"/>
          </a:xfrm>
          <a:prstGeom prst="rect">
            <a:avLst/>
          </a:prstGeom>
          <a:gradFill rotWithShape="1">
            <a:gsLst>
              <a:gs pos="0">
                <a:schemeClr val="bg2"/>
              </a:gs>
              <a:gs pos="100000">
                <a:schemeClr val="bg2">
                  <a:gamma/>
                  <a:shade val="76078"/>
                  <a:invGamma/>
                </a:schemeClr>
              </a:gs>
            </a:gsLst>
            <a:lin ang="0" scaled="1"/>
          </a:gradFill>
          <a:ln w="9525">
            <a:noFill/>
            <a:miter lim="800000"/>
            <a:headEnd/>
            <a:tailEnd/>
          </a:ln>
          <a:effectLst/>
        </p:spPr>
        <p:txBody>
          <a:bodyPr wrap="none" anchor="ctr"/>
          <a:lstStyle/>
          <a:p>
            <a:pPr algn="r">
              <a:defRPr/>
            </a:pPr>
            <a:r>
              <a:rPr lang="en-US" sz="1400" b="1" dirty="0">
                <a:solidFill>
                  <a:schemeClr val="bg1"/>
                </a:solidFill>
                <a:latin typeface="Arial Narrow" pitchFamily="34" charset="0"/>
              </a:rPr>
              <a:t>© </a:t>
            </a:r>
            <a:r>
              <a:rPr lang="fr-FR" sz="1000" b="1" dirty="0">
                <a:solidFill>
                  <a:schemeClr val="bg1"/>
                </a:solidFill>
                <a:latin typeface="Arial Narrow" pitchFamily="34" charset="0"/>
                <a:cs typeface="+mn-cs"/>
              </a:rPr>
              <a:t>EMLYON 2008</a:t>
            </a:r>
          </a:p>
        </p:txBody>
      </p:sp>
      <p:sp>
        <p:nvSpPr>
          <p:cNvPr id="3074" name="Rectangle 2"/>
          <p:cNvSpPr>
            <a:spLocks noGrp="1" noChangeArrowheads="1"/>
          </p:cNvSpPr>
          <p:nvPr>
            <p:ph type="ctrTitle"/>
          </p:nvPr>
        </p:nvSpPr>
        <p:spPr>
          <a:xfrm>
            <a:off x="468313" y="3429000"/>
            <a:ext cx="8207375" cy="1182688"/>
          </a:xfrm>
        </p:spPr>
        <p:txBody>
          <a:bodyPr/>
          <a:lstStyle>
            <a:lvl1pPr algn="r">
              <a:defRPr sz="3200" b="1">
                <a:solidFill>
                  <a:schemeClr val="bg1"/>
                </a:solidFill>
              </a:defRPr>
            </a:lvl1pPr>
          </a:lstStyle>
          <a:p>
            <a:r>
              <a:rPr lang="fr-FR" smtClean="0"/>
              <a:t>Cliquez pour modifier le style du titre</a:t>
            </a:r>
            <a:endParaRPr lang="fr-FR"/>
          </a:p>
        </p:txBody>
      </p:sp>
      <p:sp>
        <p:nvSpPr>
          <p:cNvPr id="3075" name="Rectangle 3"/>
          <p:cNvSpPr>
            <a:spLocks noGrp="1" noChangeArrowheads="1"/>
          </p:cNvSpPr>
          <p:nvPr>
            <p:ph type="subTitle" idx="1"/>
          </p:nvPr>
        </p:nvSpPr>
        <p:spPr>
          <a:xfrm>
            <a:off x="971550" y="4724400"/>
            <a:ext cx="7704138" cy="1055688"/>
          </a:xfrm>
        </p:spPr>
        <p:txBody>
          <a:bodyPr/>
          <a:lstStyle>
            <a:lvl1pPr marL="0" indent="0" algn="r">
              <a:buFont typeface="Wingdings" pitchFamily="2" charset="2"/>
              <a:buNone/>
              <a:defRPr sz="2400">
                <a:solidFill>
                  <a:schemeClr val="bg1"/>
                </a:solidFill>
              </a:defRPr>
            </a:lvl1pPr>
          </a:lstStyle>
          <a:p>
            <a:r>
              <a:rPr lang="fr-FR" smtClean="0"/>
              <a:t>Cliquez pour modifier le style des sous-titres du masque</a:t>
            </a:r>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4" name="Rectangle 8"/>
          <p:cNvSpPr>
            <a:spLocks noChangeArrowheads="1"/>
          </p:cNvSpPr>
          <p:nvPr/>
        </p:nvSpPr>
        <p:spPr bwMode="auto">
          <a:xfrm rot="5400000">
            <a:off x="-3013075" y="3298825"/>
            <a:ext cx="6572250" cy="260350"/>
          </a:xfrm>
          <a:prstGeom prst="rect">
            <a:avLst/>
          </a:prstGeom>
          <a:gradFill rotWithShape="1">
            <a:gsLst>
              <a:gs pos="0">
                <a:srgbClr val="646464"/>
              </a:gs>
              <a:gs pos="50000">
                <a:srgbClr val="646464">
                  <a:gamma/>
                  <a:tint val="56471"/>
                  <a:invGamma/>
                </a:srgbClr>
              </a:gs>
              <a:gs pos="100000">
                <a:srgbClr val="646464"/>
              </a:gs>
            </a:gsLst>
            <a:lin ang="0" scaled="1"/>
          </a:gradFill>
          <a:ln w="9525" algn="ctr">
            <a:noFill/>
            <a:miter lim="800000"/>
            <a:headEnd/>
            <a:tailEnd/>
          </a:ln>
          <a:effectLst/>
        </p:spPr>
        <p:txBody>
          <a:bodyPr wrap="none" anchor="ctr"/>
          <a:lstStyle/>
          <a:p>
            <a:pPr algn="r">
              <a:defRPr/>
            </a:pPr>
            <a:r>
              <a:rPr lang="fr-FR" sz="1000" dirty="0">
                <a:solidFill>
                  <a:schemeClr val="bg1"/>
                </a:solidFill>
                <a:cs typeface="+mn-cs"/>
              </a:rPr>
              <a:t>Direction Marketing &amp; Développement – Juin 2008</a:t>
            </a:r>
          </a:p>
        </p:txBody>
      </p:sp>
      <p:sp>
        <p:nvSpPr>
          <p:cNvPr id="5" name="Line 7"/>
          <p:cNvSpPr>
            <a:spLocks noChangeShapeType="1"/>
          </p:cNvSpPr>
          <p:nvPr/>
        </p:nvSpPr>
        <p:spPr bwMode="auto">
          <a:xfrm rot="21540000" flipH="1">
            <a:off x="6589713" y="142875"/>
            <a:ext cx="53975" cy="6215063"/>
          </a:xfrm>
          <a:prstGeom prst="line">
            <a:avLst/>
          </a:prstGeom>
          <a:noFill/>
          <a:ln w="38100">
            <a:solidFill>
              <a:srgbClr val="FF0000"/>
            </a:solidFill>
            <a:round/>
            <a:headEnd/>
            <a:tailEnd/>
          </a:ln>
          <a:effectLst/>
        </p:spPr>
        <p:txBody>
          <a:bodyPr/>
          <a:lstStyle/>
          <a:p>
            <a:pPr algn="ctr">
              <a:defRPr/>
            </a:pPr>
            <a:endParaRPr lang="fr-FR">
              <a:cs typeface="+mn-cs"/>
            </a:endParaRPr>
          </a:p>
        </p:txBody>
      </p:sp>
      <p:sp>
        <p:nvSpPr>
          <p:cNvPr id="6" name="Rectangle 8"/>
          <p:cNvSpPr>
            <a:spLocks noChangeArrowheads="1"/>
          </p:cNvSpPr>
          <p:nvPr/>
        </p:nvSpPr>
        <p:spPr bwMode="auto">
          <a:xfrm rot="5400000">
            <a:off x="-3013075" y="3298825"/>
            <a:ext cx="6572250" cy="260350"/>
          </a:xfrm>
          <a:prstGeom prst="rect">
            <a:avLst/>
          </a:prstGeom>
          <a:gradFill rotWithShape="1">
            <a:gsLst>
              <a:gs pos="0">
                <a:srgbClr val="646464"/>
              </a:gs>
              <a:gs pos="50000">
                <a:srgbClr val="646464">
                  <a:gamma/>
                  <a:tint val="56471"/>
                  <a:invGamma/>
                </a:srgbClr>
              </a:gs>
              <a:gs pos="100000">
                <a:srgbClr val="646464"/>
              </a:gs>
            </a:gsLst>
            <a:lin ang="0" scaled="1"/>
          </a:gradFill>
          <a:ln w="9525" algn="ctr">
            <a:noFill/>
            <a:miter lim="800000"/>
            <a:headEnd/>
            <a:tailEnd/>
          </a:ln>
          <a:effectLst/>
        </p:spPr>
        <p:txBody>
          <a:bodyPr wrap="none" anchor="ctr"/>
          <a:lstStyle/>
          <a:p>
            <a:pPr algn="r">
              <a:defRPr/>
            </a:pPr>
            <a:r>
              <a:rPr lang="fr-FR" sz="1000" dirty="0">
                <a:solidFill>
                  <a:schemeClr val="bg1"/>
                </a:solidFill>
                <a:cs typeface="+mn-cs"/>
              </a:rPr>
              <a:t>Direction Marketing &amp; Développement – Juin 2008</a:t>
            </a:r>
          </a:p>
        </p:txBody>
      </p:sp>
      <p:sp>
        <p:nvSpPr>
          <p:cNvPr id="7" name="Line 7"/>
          <p:cNvSpPr>
            <a:spLocks noChangeShapeType="1"/>
          </p:cNvSpPr>
          <p:nvPr/>
        </p:nvSpPr>
        <p:spPr bwMode="auto">
          <a:xfrm rot="21540000" flipH="1">
            <a:off x="6589713" y="142875"/>
            <a:ext cx="53975" cy="6215063"/>
          </a:xfrm>
          <a:prstGeom prst="line">
            <a:avLst/>
          </a:prstGeom>
          <a:noFill/>
          <a:ln w="38100">
            <a:solidFill>
              <a:srgbClr val="FF0000"/>
            </a:solidFill>
            <a:round/>
            <a:headEnd/>
            <a:tailEnd/>
          </a:ln>
          <a:effectLst/>
        </p:spPr>
        <p:txBody>
          <a:bodyPr/>
          <a:lstStyle/>
          <a:p>
            <a:pPr algn="ctr">
              <a:defRPr/>
            </a:pPr>
            <a:endParaRPr lang="fr-FR">
              <a:cs typeface="+mn-cs"/>
            </a:endParaRPr>
          </a:p>
        </p:txBody>
      </p:sp>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alsida 1 rad rosa">
    <p:spTree>
      <p:nvGrpSpPr>
        <p:cNvPr id="1" name=""/>
        <p:cNvGrpSpPr/>
        <p:nvPr/>
      </p:nvGrpSpPr>
      <p:grpSpPr>
        <a:xfrm>
          <a:off x="0" y="0"/>
          <a:ext cx="0" cy="0"/>
          <a:chOff x="0" y="0"/>
          <a:chExt cx="0" cy="0"/>
        </a:xfrm>
      </p:grpSpPr>
      <p:sp>
        <p:nvSpPr>
          <p:cNvPr id="19" name="Rektangel 18"/>
          <p:cNvSpPr/>
          <p:nvPr/>
        </p:nvSpPr>
        <p:spPr bwMode="auto">
          <a:xfrm>
            <a:off x="1" y="0"/>
            <a:ext cx="9144000" cy="6858000"/>
          </a:xfrm>
          <a:prstGeom prst="rect">
            <a:avLst/>
          </a:prstGeom>
          <a:solidFill>
            <a:schemeClr val="bg1"/>
          </a:solidFill>
          <a:ln w="9525" cap="flat" cmpd="sng" algn="ctr">
            <a:noFill/>
            <a:prstDash val="solid"/>
            <a:round/>
            <a:headEnd type="none" w="med" len="med"/>
            <a:tailEnd type="none" w="med" len="med"/>
          </a:ln>
          <a:effectLst/>
        </p:spPr>
        <p:txBody>
          <a:bodyPr vert="horz" wrap="square" lIns="92364" tIns="46182" rIns="92364" bIns="46182" numCol="1" rtlCol="0" anchor="t" anchorCtr="0" compatLnSpc="1">
            <a:prstTxWarp prst="textNoShape">
              <a:avLst/>
            </a:prstTxWarp>
          </a:bodyPr>
          <a:lstStyle/>
          <a:p>
            <a:pPr marL="0" marR="0" indent="0" algn="l" defTabSz="914014" rtl="0" eaLnBrk="1" fontAlgn="base" latinLnBrk="0" hangingPunct="1">
              <a:lnSpc>
                <a:spcPct val="100000"/>
              </a:lnSpc>
              <a:spcBef>
                <a:spcPct val="0"/>
              </a:spcBef>
              <a:spcAft>
                <a:spcPct val="0"/>
              </a:spcAft>
              <a:buClrTx/>
              <a:buSzTx/>
              <a:buFontTx/>
              <a:buNone/>
              <a:tabLst/>
            </a:pPr>
            <a:endParaRPr kumimoji="0" lang="en-GB" sz="1800" b="1" i="0" u="none" strike="noStrike" cap="none" normalizeH="0" baseline="0" dirty="0" smtClean="0">
              <a:ln>
                <a:noFill/>
              </a:ln>
              <a:solidFill>
                <a:schemeClr val="tx2"/>
              </a:solidFill>
              <a:effectLst/>
              <a:latin typeface="Arial" charset="0"/>
            </a:endParaRPr>
          </a:p>
        </p:txBody>
      </p:sp>
      <p:pic>
        <p:nvPicPr>
          <p:cNvPr id="8" name="Bildobjekt 7" descr="framsidor150 ny rosa.jpg"/>
          <p:cNvPicPr>
            <a:picLocks/>
          </p:cNvPicPr>
          <p:nvPr/>
        </p:nvPicPr>
        <p:blipFill>
          <a:blip r:embed="rId2" cstate="print"/>
          <a:stretch>
            <a:fillRect/>
          </a:stretch>
        </p:blipFill>
        <p:spPr>
          <a:xfrm>
            <a:off x="186312" y="189395"/>
            <a:ext cx="8784457" cy="6510978"/>
          </a:xfrm>
          <a:prstGeom prst="rect">
            <a:avLst/>
          </a:prstGeom>
        </p:spPr>
      </p:pic>
      <p:sp>
        <p:nvSpPr>
          <p:cNvPr id="11" name="Rektangel 10"/>
          <p:cNvSpPr/>
          <p:nvPr/>
        </p:nvSpPr>
        <p:spPr bwMode="auto">
          <a:xfrm>
            <a:off x="2698045" y="1519973"/>
            <a:ext cx="6276622" cy="1283340"/>
          </a:xfrm>
          <a:prstGeom prst="rect">
            <a:avLst/>
          </a:prstGeom>
          <a:solidFill>
            <a:schemeClr val="bg1"/>
          </a:solidFill>
          <a:ln w="9525" cap="flat" cmpd="sng" algn="ctr">
            <a:noFill/>
            <a:prstDash val="solid"/>
            <a:round/>
            <a:headEnd type="none" w="med" len="med"/>
            <a:tailEnd type="none" w="med" len="med"/>
          </a:ln>
          <a:effectLst/>
        </p:spPr>
        <p:txBody>
          <a:bodyPr vert="horz" wrap="square" lIns="92364" tIns="46182" rIns="92364" bIns="46182" numCol="1" rtlCol="0" anchor="t" anchorCtr="0" compatLnSpc="1">
            <a:prstTxWarp prst="textNoShape">
              <a:avLst/>
            </a:prstTxWarp>
          </a:bodyPr>
          <a:lstStyle/>
          <a:p>
            <a:pPr marL="0" marR="0" indent="0" algn="l" defTabSz="914014" rtl="0" eaLnBrk="1" fontAlgn="base" latinLnBrk="0" hangingPunct="1">
              <a:lnSpc>
                <a:spcPct val="100000"/>
              </a:lnSpc>
              <a:spcBef>
                <a:spcPct val="0"/>
              </a:spcBef>
              <a:spcAft>
                <a:spcPct val="0"/>
              </a:spcAft>
              <a:buClrTx/>
              <a:buSzTx/>
              <a:buFontTx/>
              <a:buNone/>
              <a:tabLst/>
            </a:pPr>
            <a:endParaRPr kumimoji="0" lang="sv-SE" sz="1800" b="1" i="0" u="none" strike="noStrike" cap="none" normalizeH="0" baseline="0" dirty="0">
              <a:ln>
                <a:noFill/>
              </a:ln>
              <a:solidFill>
                <a:schemeClr val="tx1"/>
              </a:solidFill>
              <a:effectLst/>
              <a:latin typeface="Arial" charset="0"/>
            </a:endParaRPr>
          </a:p>
        </p:txBody>
      </p:sp>
      <p:sp>
        <p:nvSpPr>
          <p:cNvPr id="2" name="Rubrik 1"/>
          <p:cNvSpPr>
            <a:spLocks noGrp="1"/>
          </p:cNvSpPr>
          <p:nvPr>
            <p:ph type="ctrTitle" hasCustomPrompt="1"/>
          </p:nvPr>
        </p:nvSpPr>
        <p:spPr>
          <a:xfrm>
            <a:off x="2989560" y="1527136"/>
            <a:ext cx="5825197" cy="716204"/>
          </a:xfrm>
        </p:spPr>
        <p:txBody>
          <a:bodyPr lIns="0" tIns="98182" rIns="0" bIns="83636"/>
          <a:lstStyle>
            <a:lvl1pPr>
              <a:defRPr sz="3600"/>
            </a:lvl1pPr>
          </a:lstStyle>
          <a:p>
            <a:r>
              <a:rPr lang="sv-SE" dirty="0" smtClean="0"/>
              <a:t>Enradig titelrubrik</a:t>
            </a:r>
            <a:endParaRPr lang="sv-SE" dirty="0"/>
          </a:p>
        </p:txBody>
      </p:sp>
      <p:sp>
        <p:nvSpPr>
          <p:cNvPr id="17" name="Underrubrik 2"/>
          <p:cNvSpPr>
            <a:spLocks noGrp="1"/>
          </p:cNvSpPr>
          <p:nvPr>
            <p:ph type="subTitle" idx="1" hasCustomPrompt="1"/>
          </p:nvPr>
        </p:nvSpPr>
        <p:spPr>
          <a:xfrm>
            <a:off x="2989560" y="2226623"/>
            <a:ext cx="5825197" cy="322328"/>
          </a:xfrm>
        </p:spPr>
        <p:txBody>
          <a:bodyPr lIns="0" tIns="109091" rIns="0"/>
          <a:lstStyle>
            <a:lvl1pPr marL="0" indent="0" algn="l">
              <a:buNone/>
              <a:defRPr sz="1200" b="1" cap="all" baseline="0">
                <a:solidFill>
                  <a:schemeClr val="tx1"/>
                </a:solidFill>
              </a:defRPr>
            </a:lvl1pPr>
            <a:lvl2pPr marL="461818" indent="0" algn="ctr">
              <a:buNone/>
              <a:defRPr/>
            </a:lvl2pPr>
            <a:lvl3pPr marL="923635" indent="0" algn="ctr">
              <a:buNone/>
              <a:defRPr/>
            </a:lvl3pPr>
            <a:lvl4pPr marL="1385453" indent="0" algn="ctr">
              <a:buNone/>
              <a:defRPr/>
            </a:lvl4pPr>
            <a:lvl5pPr marL="1847271" indent="0" algn="ctr">
              <a:buNone/>
              <a:defRPr/>
            </a:lvl5pPr>
            <a:lvl6pPr marL="2309089" indent="0" algn="ctr">
              <a:buNone/>
              <a:defRPr/>
            </a:lvl6pPr>
            <a:lvl7pPr marL="2770906" indent="0" algn="ctr">
              <a:buNone/>
              <a:defRPr/>
            </a:lvl7pPr>
            <a:lvl8pPr marL="3232724" indent="0" algn="ctr">
              <a:buNone/>
              <a:defRPr/>
            </a:lvl8pPr>
            <a:lvl9pPr marL="3694542" indent="0" algn="ctr">
              <a:buNone/>
              <a:defRPr/>
            </a:lvl9pPr>
          </a:lstStyle>
          <a:p>
            <a:r>
              <a:rPr lang="sv-SE" dirty="0" smtClean="0"/>
              <a:t>Underrubrik eller namn</a:t>
            </a:r>
            <a:endParaRPr lang="sv-SE" dirty="0"/>
          </a:p>
        </p:txBody>
      </p:sp>
      <p:cxnSp>
        <p:nvCxnSpPr>
          <p:cNvPr id="9" name="Rak 8"/>
          <p:cNvCxnSpPr/>
          <p:nvPr/>
        </p:nvCxnSpPr>
        <p:spPr bwMode="auto">
          <a:xfrm>
            <a:off x="2986086" y="2217682"/>
            <a:ext cx="5974973"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pic>
        <p:nvPicPr>
          <p:cNvPr id="14" name="Bildobjekt 13" descr="Lunds sigill RGB 150.png"/>
          <p:cNvPicPr>
            <a:picLocks noChangeAspect="1"/>
          </p:cNvPicPr>
          <p:nvPr/>
        </p:nvPicPr>
        <p:blipFill>
          <a:blip r:embed="rId3" cstate="print"/>
          <a:srcRect r="17691" b="21541"/>
          <a:stretch>
            <a:fillRect/>
          </a:stretch>
        </p:blipFill>
        <p:spPr>
          <a:xfrm>
            <a:off x="6429566" y="4289979"/>
            <a:ext cx="2714434" cy="2568021"/>
          </a:xfrm>
          <a:prstGeom prst="rect">
            <a:avLst/>
          </a:prstGeom>
        </p:spPr>
      </p:pic>
      <p:grpSp>
        <p:nvGrpSpPr>
          <p:cNvPr id="3" name="Grupp 23"/>
          <p:cNvGrpSpPr/>
          <p:nvPr/>
        </p:nvGrpSpPr>
        <p:grpSpPr>
          <a:xfrm>
            <a:off x="373417" y="370582"/>
            <a:ext cx="3952019" cy="638407"/>
            <a:chOff x="367582" y="369638"/>
            <a:chExt cx="3890269" cy="636781"/>
          </a:xfrm>
        </p:grpSpPr>
        <p:pic>
          <p:nvPicPr>
            <p:cNvPr id="23" name="Bildobjekt 22" descr="SchoolEconomics_eng_L_RGB ny150.png"/>
            <p:cNvPicPr>
              <a:picLocks noChangeAspect="1"/>
            </p:cNvPicPr>
            <p:nvPr userDrawn="1"/>
          </p:nvPicPr>
          <p:blipFill>
            <a:blip r:embed="rId4" cstate="print"/>
            <a:stretch>
              <a:fillRect/>
            </a:stretch>
          </p:blipFill>
          <p:spPr>
            <a:xfrm>
              <a:off x="367582" y="378964"/>
              <a:ext cx="3189560" cy="617334"/>
            </a:xfrm>
            <a:prstGeom prst="rect">
              <a:avLst/>
            </a:prstGeom>
          </p:spPr>
        </p:pic>
        <p:pic>
          <p:nvPicPr>
            <p:cNvPr id="15" name="Bildobjekt 14" descr="equis 150.png"/>
            <p:cNvPicPr>
              <a:picLocks noChangeAspect="1"/>
            </p:cNvPicPr>
            <p:nvPr userDrawn="1"/>
          </p:nvPicPr>
          <p:blipFill>
            <a:blip r:embed="rId5" cstate="print"/>
            <a:stretch>
              <a:fillRect/>
            </a:stretch>
          </p:blipFill>
          <p:spPr>
            <a:xfrm>
              <a:off x="3776169" y="515828"/>
              <a:ext cx="481682" cy="337567"/>
            </a:xfrm>
            <a:prstGeom prst="rect">
              <a:avLst/>
            </a:prstGeom>
          </p:spPr>
        </p:pic>
        <p:cxnSp>
          <p:nvCxnSpPr>
            <p:cNvPr id="16" name="Rak 15"/>
            <p:cNvCxnSpPr/>
            <p:nvPr userDrawn="1"/>
          </p:nvCxnSpPr>
          <p:spPr bwMode="auto">
            <a:xfrm>
              <a:off x="3685673" y="369638"/>
              <a:ext cx="0" cy="636781"/>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alsida 2 rader rosa">
    <p:spTree>
      <p:nvGrpSpPr>
        <p:cNvPr id="1" name=""/>
        <p:cNvGrpSpPr/>
        <p:nvPr/>
      </p:nvGrpSpPr>
      <p:grpSpPr>
        <a:xfrm>
          <a:off x="0" y="0"/>
          <a:ext cx="0" cy="0"/>
          <a:chOff x="0" y="0"/>
          <a:chExt cx="0" cy="0"/>
        </a:xfrm>
      </p:grpSpPr>
      <p:sp>
        <p:nvSpPr>
          <p:cNvPr id="18" name="Rektangel 17"/>
          <p:cNvSpPr/>
          <p:nvPr/>
        </p:nvSpPr>
        <p:spPr bwMode="auto">
          <a:xfrm>
            <a:off x="1" y="0"/>
            <a:ext cx="9144000" cy="6858000"/>
          </a:xfrm>
          <a:prstGeom prst="rect">
            <a:avLst/>
          </a:prstGeom>
          <a:solidFill>
            <a:schemeClr val="bg1"/>
          </a:solidFill>
          <a:ln w="9525" cap="flat" cmpd="sng" algn="ctr">
            <a:noFill/>
            <a:prstDash val="solid"/>
            <a:round/>
            <a:headEnd type="none" w="med" len="med"/>
            <a:tailEnd type="none" w="med" len="med"/>
          </a:ln>
          <a:effectLst/>
        </p:spPr>
        <p:txBody>
          <a:bodyPr vert="horz" wrap="square" lIns="92364" tIns="46182" rIns="92364" bIns="46182" numCol="1" rtlCol="0" anchor="t" anchorCtr="0" compatLnSpc="1">
            <a:prstTxWarp prst="textNoShape">
              <a:avLst/>
            </a:prstTxWarp>
          </a:bodyPr>
          <a:lstStyle/>
          <a:p>
            <a:pPr marL="0" marR="0" indent="0" algn="l" defTabSz="914014" rtl="0" eaLnBrk="1" fontAlgn="base" latinLnBrk="0" hangingPunct="1">
              <a:lnSpc>
                <a:spcPct val="100000"/>
              </a:lnSpc>
              <a:spcBef>
                <a:spcPct val="0"/>
              </a:spcBef>
              <a:spcAft>
                <a:spcPct val="0"/>
              </a:spcAft>
              <a:buClrTx/>
              <a:buSzTx/>
              <a:buFontTx/>
              <a:buNone/>
              <a:tabLst/>
            </a:pPr>
            <a:endParaRPr kumimoji="0" lang="en-GB" sz="1800" b="1" i="0" u="none" strike="noStrike" cap="none" normalizeH="0" baseline="0" dirty="0" smtClean="0">
              <a:ln>
                <a:noFill/>
              </a:ln>
              <a:solidFill>
                <a:schemeClr val="tx2"/>
              </a:solidFill>
              <a:effectLst/>
              <a:latin typeface="Arial" charset="0"/>
            </a:endParaRPr>
          </a:p>
        </p:txBody>
      </p:sp>
      <p:pic>
        <p:nvPicPr>
          <p:cNvPr id="8" name="Bildobjekt 7" descr="framsidor150 ny rosa.jpg"/>
          <p:cNvPicPr>
            <a:picLocks/>
          </p:cNvPicPr>
          <p:nvPr/>
        </p:nvPicPr>
        <p:blipFill>
          <a:blip r:embed="rId2" cstate="print"/>
          <a:stretch>
            <a:fillRect/>
          </a:stretch>
        </p:blipFill>
        <p:spPr>
          <a:xfrm>
            <a:off x="186312" y="189395"/>
            <a:ext cx="8784457" cy="6510978"/>
          </a:xfrm>
          <a:prstGeom prst="rect">
            <a:avLst/>
          </a:prstGeom>
        </p:spPr>
      </p:pic>
      <p:sp>
        <p:nvSpPr>
          <p:cNvPr id="11" name="Rektangel 10"/>
          <p:cNvSpPr/>
          <p:nvPr/>
        </p:nvSpPr>
        <p:spPr bwMode="auto">
          <a:xfrm>
            <a:off x="2698045" y="1519974"/>
            <a:ext cx="6276622" cy="1852014"/>
          </a:xfrm>
          <a:prstGeom prst="rect">
            <a:avLst/>
          </a:prstGeom>
          <a:solidFill>
            <a:schemeClr val="bg1"/>
          </a:solidFill>
          <a:ln w="9525" cap="flat" cmpd="sng" algn="ctr">
            <a:noFill/>
            <a:prstDash val="solid"/>
            <a:round/>
            <a:headEnd type="none" w="med" len="med"/>
            <a:tailEnd type="none" w="med" len="med"/>
          </a:ln>
          <a:effectLst/>
        </p:spPr>
        <p:txBody>
          <a:bodyPr vert="horz" wrap="square" lIns="92364" tIns="46182" rIns="92364" bIns="46182" numCol="1" rtlCol="0" anchor="t" anchorCtr="0" compatLnSpc="1">
            <a:prstTxWarp prst="textNoShape">
              <a:avLst/>
            </a:prstTxWarp>
          </a:bodyPr>
          <a:lstStyle/>
          <a:p>
            <a:pPr marL="0" marR="0" indent="0" algn="l" defTabSz="914014" rtl="0" eaLnBrk="1" fontAlgn="base" latinLnBrk="0" hangingPunct="1">
              <a:lnSpc>
                <a:spcPct val="100000"/>
              </a:lnSpc>
              <a:spcBef>
                <a:spcPct val="0"/>
              </a:spcBef>
              <a:spcAft>
                <a:spcPct val="0"/>
              </a:spcAft>
              <a:buClrTx/>
              <a:buSzTx/>
              <a:buFontTx/>
              <a:buNone/>
              <a:tabLst/>
            </a:pPr>
            <a:endParaRPr kumimoji="0" lang="sv-SE" sz="1800" b="1" i="0" u="none" strike="noStrike" cap="none" normalizeH="0" baseline="0" dirty="0">
              <a:ln>
                <a:noFill/>
              </a:ln>
              <a:solidFill>
                <a:schemeClr val="tx1"/>
              </a:solidFill>
              <a:effectLst/>
              <a:latin typeface="Arial" charset="0"/>
            </a:endParaRPr>
          </a:p>
        </p:txBody>
      </p:sp>
      <p:sp>
        <p:nvSpPr>
          <p:cNvPr id="2" name="Rubrik 1"/>
          <p:cNvSpPr>
            <a:spLocks noGrp="1"/>
          </p:cNvSpPr>
          <p:nvPr>
            <p:ph type="ctrTitle" hasCustomPrompt="1"/>
          </p:nvPr>
        </p:nvSpPr>
        <p:spPr>
          <a:xfrm>
            <a:off x="2989560" y="1514569"/>
            <a:ext cx="5825197" cy="1192513"/>
          </a:xfrm>
        </p:spPr>
        <p:txBody>
          <a:bodyPr lIns="0" tIns="98182" rIns="0" bIns="83636" anchor="t" anchorCtr="0"/>
          <a:lstStyle>
            <a:lvl1pPr>
              <a:defRPr sz="3600"/>
            </a:lvl1pPr>
          </a:lstStyle>
          <a:p>
            <a:r>
              <a:rPr lang="sv-SE" dirty="0" smtClean="0"/>
              <a:t>Tvåradig </a:t>
            </a:r>
            <a:br>
              <a:rPr lang="sv-SE" dirty="0" smtClean="0"/>
            </a:br>
            <a:r>
              <a:rPr lang="sv-SE" dirty="0" smtClean="0"/>
              <a:t>titelrubrik</a:t>
            </a:r>
            <a:endParaRPr lang="sv-SE" dirty="0"/>
          </a:p>
        </p:txBody>
      </p:sp>
      <p:sp>
        <p:nvSpPr>
          <p:cNvPr id="17" name="Underrubrik 2"/>
          <p:cNvSpPr>
            <a:spLocks noGrp="1"/>
          </p:cNvSpPr>
          <p:nvPr>
            <p:ph type="subTitle" idx="1" hasCustomPrompt="1"/>
          </p:nvPr>
        </p:nvSpPr>
        <p:spPr>
          <a:xfrm>
            <a:off x="2989560" y="2784614"/>
            <a:ext cx="5825197" cy="322328"/>
          </a:xfrm>
        </p:spPr>
        <p:txBody>
          <a:bodyPr lIns="0" tIns="109091" rIns="0"/>
          <a:lstStyle>
            <a:lvl1pPr marL="0" indent="0" algn="l">
              <a:buNone/>
              <a:defRPr sz="1200" b="1" cap="all" baseline="0">
                <a:solidFill>
                  <a:schemeClr val="tx1"/>
                </a:solidFill>
              </a:defRPr>
            </a:lvl1pPr>
            <a:lvl2pPr marL="461818" indent="0" algn="ctr">
              <a:buNone/>
              <a:defRPr/>
            </a:lvl2pPr>
            <a:lvl3pPr marL="923635" indent="0" algn="ctr">
              <a:buNone/>
              <a:defRPr/>
            </a:lvl3pPr>
            <a:lvl4pPr marL="1385453" indent="0" algn="ctr">
              <a:buNone/>
              <a:defRPr/>
            </a:lvl4pPr>
            <a:lvl5pPr marL="1847271" indent="0" algn="ctr">
              <a:buNone/>
              <a:defRPr/>
            </a:lvl5pPr>
            <a:lvl6pPr marL="2309089" indent="0" algn="ctr">
              <a:buNone/>
              <a:defRPr/>
            </a:lvl6pPr>
            <a:lvl7pPr marL="2770906" indent="0" algn="ctr">
              <a:buNone/>
              <a:defRPr/>
            </a:lvl7pPr>
            <a:lvl8pPr marL="3232724" indent="0" algn="ctr">
              <a:buNone/>
              <a:defRPr/>
            </a:lvl8pPr>
            <a:lvl9pPr marL="3694542" indent="0" algn="ctr">
              <a:buNone/>
              <a:defRPr/>
            </a:lvl9pPr>
          </a:lstStyle>
          <a:p>
            <a:r>
              <a:rPr lang="sv-SE" dirty="0" smtClean="0"/>
              <a:t>Underrubrik eller namn</a:t>
            </a:r>
            <a:endParaRPr lang="sv-SE" dirty="0"/>
          </a:p>
        </p:txBody>
      </p:sp>
      <p:cxnSp>
        <p:nvCxnSpPr>
          <p:cNvPr id="9" name="Rak 8"/>
          <p:cNvCxnSpPr/>
          <p:nvPr/>
        </p:nvCxnSpPr>
        <p:spPr bwMode="auto">
          <a:xfrm>
            <a:off x="2986086" y="2775672"/>
            <a:ext cx="5974973"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pic>
        <p:nvPicPr>
          <p:cNvPr id="13" name="Bildobjekt 12" descr="Lunds sigill RGB 150.png"/>
          <p:cNvPicPr>
            <a:picLocks noChangeAspect="1"/>
          </p:cNvPicPr>
          <p:nvPr/>
        </p:nvPicPr>
        <p:blipFill>
          <a:blip r:embed="rId3" cstate="print"/>
          <a:srcRect r="17691" b="21541"/>
          <a:stretch>
            <a:fillRect/>
          </a:stretch>
        </p:blipFill>
        <p:spPr>
          <a:xfrm>
            <a:off x="6429566" y="4289979"/>
            <a:ext cx="2714434" cy="2568021"/>
          </a:xfrm>
          <a:prstGeom prst="rect">
            <a:avLst/>
          </a:prstGeom>
        </p:spPr>
      </p:pic>
      <p:grpSp>
        <p:nvGrpSpPr>
          <p:cNvPr id="3" name="Grupp 18"/>
          <p:cNvGrpSpPr/>
          <p:nvPr/>
        </p:nvGrpSpPr>
        <p:grpSpPr>
          <a:xfrm>
            <a:off x="373417" y="370582"/>
            <a:ext cx="3952019" cy="638407"/>
            <a:chOff x="367582" y="369638"/>
            <a:chExt cx="3890269" cy="636781"/>
          </a:xfrm>
        </p:grpSpPr>
        <p:pic>
          <p:nvPicPr>
            <p:cNvPr id="20" name="Bildobjekt 19" descr="SchoolEconomics_eng_L_RGB ny150.png"/>
            <p:cNvPicPr>
              <a:picLocks noChangeAspect="1"/>
            </p:cNvPicPr>
            <p:nvPr userDrawn="1"/>
          </p:nvPicPr>
          <p:blipFill>
            <a:blip r:embed="rId4" cstate="print"/>
            <a:stretch>
              <a:fillRect/>
            </a:stretch>
          </p:blipFill>
          <p:spPr>
            <a:xfrm>
              <a:off x="367582" y="378964"/>
              <a:ext cx="3189560" cy="617334"/>
            </a:xfrm>
            <a:prstGeom prst="rect">
              <a:avLst/>
            </a:prstGeom>
          </p:spPr>
        </p:pic>
        <p:pic>
          <p:nvPicPr>
            <p:cNvPr id="21" name="Bildobjekt 20" descr="equis 150.png"/>
            <p:cNvPicPr>
              <a:picLocks noChangeAspect="1"/>
            </p:cNvPicPr>
            <p:nvPr userDrawn="1"/>
          </p:nvPicPr>
          <p:blipFill>
            <a:blip r:embed="rId5" cstate="print"/>
            <a:stretch>
              <a:fillRect/>
            </a:stretch>
          </p:blipFill>
          <p:spPr>
            <a:xfrm>
              <a:off x="3776169" y="515828"/>
              <a:ext cx="481682" cy="337567"/>
            </a:xfrm>
            <a:prstGeom prst="rect">
              <a:avLst/>
            </a:prstGeom>
          </p:spPr>
        </p:pic>
        <p:cxnSp>
          <p:nvCxnSpPr>
            <p:cNvPr id="22" name="Rak 21"/>
            <p:cNvCxnSpPr/>
            <p:nvPr userDrawn="1"/>
          </p:nvCxnSpPr>
          <p:spPr bwMode="auto">
            <a:xfrm>
              <a:off x="3685673" y="369638"/>
              <a:ext cx="0" cy="636781"/>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alsida 1 rad grön">
    <p:spTree>
      <p:nvGrpSpPr>
        <p:cNvPr id="1" name=""/>
        <p:cNvGrpSpPr/>
        <p:nvPr/>
      </p:nvGrpSpPr>
      <p:grpSpPr>
        <a:xfrm>
          <a:off x="0" y="0"/>
          <a:ext cx="0" cy="0"/>
          <a:chOff x="0" y="0"/>
          <a:chExt cx="0" cy="0"/>
        </a:xfrm>
      </p:grpSpPr>
      <p:sp>
        <p:nvSpPr>
          <p:cNvPr id="18" name="Rektangel 17"/>
          <p:cNvSpPr/>
          <p:nvPr/>
        </p:nvSpPr>
        <p:spPr bwMode="auto">
          <a:xfrm>
            <a:off x="1" y="0"/>
            <a:ext cx="9144000" cy="6858000"/>
          </a:xfrm>
          <a:prstGeom prst="rect">
            <a:avLst/>
          </a:prstGeom>
          <a:solidFill>
            <a:schemeClr val="bg1"/>
          </a:solidFill>
          <a:ln w="9525" cap="flat" cmpd="sng" algn="ctr">
            <a:noFill/>
            <a:prstDash val="solid"/>
            <a:round/>
            <a:headEnd type="none" w="med" len="med"/>
            <a:tailEnd type="none" w="med" len="med"/>
          </a:ln>
          <a:effectLst/>
        </p:spPr>
        <p:txBody>
          <a:bodyPr vert="horz" wrap="square" lIns="92364" tIns="46182" rIns="92364" bIns="46182" numCol="1" rtlCol="0" anchor="t" anchorCtr="0" compatLnSpc="1">
            <a:prstTxWarp prst="textNoShape">
              <a:avLst/>
            </a:prstTxWarp>
          </a:bodyPr>
          <a:lstStyle/>
          <a:p>
            <a:pPr marL="0" marR="0" indent="0" algn="l" defTabSz="914014" rtl="0" eaLnBrk="1" fontAlgn="base" latinLnBrk="0" hangingPunct="1">
              <a:lnSpc>
                <a:spcPct val="100000"/>
              </a:lnSpc>
              <a:spcBef>
                <a:spcPct val="0"/>
              </a:spcBef>
              <a:spcAft>
                <a:spcPct val="0"/>
              </a:spcAft>
              <a:buClrTx/>
              <a:buSzTx/>
              <a:buFontTx/>
              <a:buNone/>
              <a:tabLst/>
            </a:pPr>
            <a:endParaRPr kumimoji="0" lang="en-GB" sz="1800" b="1" i="0" u="none" strike="noStrike" cap="none" normalizeH="0" baseline="0" dirty="0" smtClean="0">
              <a:ln>
                <a:noFill/>
              </a:ln>
              <a:solidFill>
                <a:schemeClr val="tx2"/>
              </a:solidFill>
              <a:effectLst/>
              <a:latin typeface="Arial" charset="0"/>
            </a:endParaRPr>
          </a:p>
        </p:txBody>
      </p:sp>
      <p:pic>
        <p:nvPicPr>
          <p:cNvPr id="8" name="Bildobjekt 7" descr="framsidor150 ny grön.jpg"/>
          <p:cNvPicPr>
            <a:picLocks/>
          </p:cNvPicPr>
          <p:nvPr/>
        </p:nvPicPr>
        <p:blipFill>
          <a:blip r:embed="rId2" cstate="print"/>
          <a:stretch>
            <a:fillRect/>
          </a:stretch>
        </p:blipFill>
        <p:spPr>
          <a:xfrm>
            <a:off x="186312" y="190536"/>
            <a:ext cx="8784457" cy="6510978"/>
          </a:xfrm>
          <a:prstGeom prst="rect">
            <a:avLst/>
          </a:prstGeom>
        </p:spPr>
      </p:pic>
      <p:sp>
        <p:nvSpPr>
          <p:cNvPr id="11" name="Rektangel 10"/>
          <p:cNvSpPr/>
          <p:nvPr/>
        </p:nvSpPr>
        <p:spPr bwMode="auto">
          <a:xfrm>
            <a:off x="2698045" y="1519973"/>
            <a:ext cx="6276622" cy="1283340"/>
          </a:xfrm>
          <a:prstGeom prst="rect">
            <a:avLst/>
          </a:prstGeom>
          <a:solidFill>
            <a:schemeClr val="bg1"/>
          </a:solidFill>
          <a:ln w="9525" cap="flat" cmpd="sng" algn="ctr">
            <a:noFill/>
            <a:prstDash val="solid"/>
            <a:round/>
            <a:headEnd type="none" w="med" len="med"/>
            <a:tailEnd type="none" w="med" len="med"/>
          </a:ln>
          <a:effectLst/>
        </p:spPr>
        <p:txBody>
          <a:bodyPr vert="horz" wrap="square" lIns="92364" tIns="46182" rIns="92364" bIns="46182" numCol="1" rtlCol="0" anchor="t" anchorCtr="0" compatLnSpc="1">
            <a:prstTxWarp prst="textNoShape">
              <a:avLst/>
            </a:prstTxWarp>
          </a:bodyPr>
          <a:lstStyle/>
          <a:p>
            <a:pPr marL="0" marR="0" indent="0" algn="l" defTabSz="914014" rtl="0" eaLnBrk="1" fontAlgn="base" latinLnBrk="0" hangingPunct="1">
              <a:lnSpc>
                <a:spcPct val="100000"/>
              </a:lnSpc>
              <a:spcBef>
                <a:spcPct val="0"/>
              </a:spcBef>
              <a:spcAft>
                <a:spcPct val="0"/>
              </a:spcAft>
              <a:buClrTx/>
              <a:buSzTx/>
              <a:buFontTx/>
              <a:buNone/>
              <a:tabLst/>
            </a:pPr>
            <a:endParaRPr kumimoji="0" lang="sv-SE" sz="1800" b="1" i="0" u="none" strike="noStrike" cap="none" normalizeH="0" baseline="0" dirty="0">
              <a:ln>
                <a:noFill/>
              </a:ln>
              <a:solidFill>
                <a:schemeClr val="tx1"/>
              </a:solidFill>
              <a:effectLst/>
              <a:latin typeface="Arial" charset="0"/>
            </a:endParaRPr>
          </a:p>
        </p:txBody>
      </p:sp>
      <p:sp>
        <p:nvSpPr>
          <p:cNvPr id="2" name="Rubrik 1"/>
          <p:cNvSpPr>
            <a:spLocks noGrp="1"/>
          </p:cNvSpPr>
          <p:nvPr>
            <p:ph type="ctrTitle" hasCustomPrompt="1"/>
          </p:nvPr>
        </p:nvSpPr>
        <p:spPr>
          <a:xfrm>
            <a:off x="2989560" y="1527136"/>
            <a:ext cx="5825197" cy="716204"/>
          </a:xfrm>
        </p:spPr>
        <p:txBody>
          <a:bodyPr lIns="0" tIns="98182" rIns="0" bIns="83636"/>
          <a:lstStyle>
            <a:lvl1pPr>
              <a:defRPr sz="3600"/>
            </a:lvl1pPr>
          </a:lstStyle>
          <a:p>
            <a:r>
              <a:rPr lang="sv-SE" dirty="0" smtClean="0"/>
              <a:t>Enradig titelrubrik</a:t>
            </a:r>
            <a:endParaRPr lang="sv-SE" dirty="0"/>
          </a:p>
        </p:txBody>
      </p:sp>
      <p:sp>
        <p:nvSpPr>
          <p:cNvPr id="17" name="Underrubrik 2"/>
          <p:cNvSpPr>
            <a:spLocks noGrp="1"/>
          </p:cNvSpPr>
          <p:nvPr>
            <p:ph type="subTitle" idx="1" hasCustomPrompt="1"/>
          </p:nvPr>
        </p:nvSpPr>
        <p:spPr>
          <a:xfrm>
            <a:off x="2989560" y="2226623"/>
            <a:ext cx="5825197" cy="322328"/>
          </a:xfrm>
        </p:spPr>
        <p:txBody>
          <a:bodyPr lIns="0" tIns="109091" rIns="0"/>
          <a:lstStyle>
            <a:lvl1pPr marL="0" indent="0" algn="l">
              <a:buNone/>
              <a:defRPr sz="1200" b="1" cap="all" baseline="0">
                <a:solidFill>
                  <a:schemeClr val="tx1"/>
                </a:solidFill>
              </a:defRPr>
            </a:lvl1pPr>
            <a:lvl2pPr marL="461818" indent="0" algn="ctr">
              <a:buNone/>
              <a:defRPr/>
            </a:lvl2pPr>
            <a:lvl3pPr marL="923635" indent="0" algn="ctr">
              <a:buNone/>
              <a:defRPr/>
            </a:lvl3pPr>
            <a:lvl4pPr marL="1385453" indent="0" algn="ctr">
              <a:buNone/>
              <a:defRPr/>
            </a:lvl4pPr>
            <a:lvl5pPr marL="1847271" indent="0" algn="ctr">
              <a:buNone/>
              <a:defRPr/>
            </a:lvl5pPr>
            <a:lvl6pPr marL="2309089" indent="0" algn="ctr">
              <a:buNone/>
              <a:defRPr/>
            </a:lvl6pPr>
            <a:lvl7pPr marL="2770906" indent="0" algn="ctr">
              <a:buNone/>
              <a:defRPr/>
            </a:lvl7pPr>
            <a:lvl8pPr marL="3232724" indent="0" algn="ctr">
              <a:buNone/>
              <a:defRPr/>
            </a:lvl8pPr>
            <a:lvl9pPr marL="3694542" indent="0" algn="ctr">
              <a:buNone/>
              <a:defRPr/>
            </a:lvl9pPr>
          </a:lstStyle>
          <a:p>
            <a:r>
              <a:rPr lang="sv-SE" dirty="0" smtClean="0"/>
              <a:t>Underrubrik eller namn</a:t>
            </a:r>
            <a:endParaRPr lang="sv-SE" dirty="0"/>
          </a:p>
        </p:txBody>
      </p:sp>
      <p:cxnSp>
        <p:nvCxnSpPr>
          <p:cNvPr id="9" name="Rak 8"/>
          <p:cNvCxnSpPr/>
          <p:nvPr/>
        </p:nvCxnSpPr>
        <p:spPr bwMode="auto">
          <a:xfrm>
            <a:off x="2986086" y="2217682"/>
            <a:ext cx="5974973"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pic>
        <p:nvPicPr>
          <p:cNvPr id="13" name="Bildobjekt 12" descr="Lunds sigill RGB 150.png"/>
          <p:cNvPicPr>
            <a:picLocks noChangeAspect="1"/>
          </p:cNvPicPr>
          <p:nvPr/>
        </p:nvPicPr>
        <p:blipFill>
          <a:blip r:embed="rId3" cstate="print"/>
          <a:srcRect r="17691" b="21541"/>
          <a:stretch>
            <a:fillRect/>
          </a:stretch>
        </p:blipFill>
        <p:spPr>
          <a:xfrm>
            <a:off x="6429566" y="4289979"/>
            <a:ext cx="2714434" cy="2568021"/>
          </a:xfrm>
          <a:prstGeom prst="rect">
            <a:avLst/>
          </a:prstGeom>
        </p:spPr>
      </p:pic>
      <p:grpSp>
        <p:nvGrpSpPr>
          <p:cNvPr id="3" name="Grupp 18"/>
          <p:cNvGrpSpPr/>
          <p:nvPr/>
        </p:nvGrpSpPr>
        <p:grpSpPr>
          <a:xfrm>
            <a:off x="373417" y="370582"/>
            <a:ext cx="3952019" cy="638407"/>
            <a:chOff x="367582" y="369638"/>
            <a:chExt cx="3890269" cy="636781"/>
          </a:xfrm>
        </p:grpSpPr>
        <p:pic>
          <p:nvPicPr>
            <p:cNvPr id="20" name="Bildobjekt 19" descr="SchoolEconomics_eng_L_RGB ny150.png"/>
            <p:cNvPicPr>
              <a:picLocks noChangeAspect="1"/>
            </p:cNvPicPr>
            <p:nvPr userDrawn="1"/>
          </p:nvPicPr>
          <p:blipFill>
            <a:blip r:embed="rId4" cstate="print"/>
            <a:stretch>
              <a:fillRect/>
            </a:stretch>
          </p:blipFill>
          <p:spPr>
            <a:xfrm>
              <a:off x="367582" y="378964"/>
              <a:ext cx="3189560" cy="617334"/>
            </a:xfrm>
            <a:prstGeom prst="rect">
              <a:avLst/>
            </a:prstGeom>
          </p:spPr>
        </p:pic>
        <p:pic>
          <p:nvPicPr>
            <p:cNvPr id="21" name="Bildobjekt 20" descr="equis 150.png"/>
            <p:cNvPicPr>
              <a:picLocks noChangeAspect="1"/>
            </p:cNvPicPr>
            <p:nvPr userDrawn="1"/>
          </p:nvPicPr>
          <p:blipFill>
            <a:blip r:embed="rId5" cstate="print"/>
            <a:stretch>
              <a:fillRect/>
            </a:stretch>
          </p:blipFill>
          <p:spPr>
            <a:xfrm>
              <a:off x="3776169" y="515828"/>
              <a:ext cx="481682" cy="337567"/>
            </a:xfrm>
            <a:prstGeom prst="rect">
              <a:avLst/>
            </a:prstGeom>
          </p:spPr>
        </p:pic>
        <p:cxnSp>
          <p:nvCxnSpPr>
            <p:cNvPr id="22" name="Rak 21"/>
            <p:cNvCxnSpPr/>
            <p:nvPr userDrawn="1"/>
          </p:nvCxnSpPr>
          <p:spPr bwMode="auto">
            <a:xfrm>
              <a:off x="3685673" y="369638"/>
              <a:ext cx="0" cy="636781"/>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alsida 2 rader grön">
    <p:spTree>
      <p:nvGrpSpPr>
        <p:cNvPr id="1" name=""/>
        <p:cNvGrpSpPr/>
        <p:nvPr/>
      </p:nvGrpSpPr>
      <p:grpSpPr>
        <a:xfrm>
          <a:off x="0" y="0"/>
          <a:ext cx="0" cy="0"/>
          <a:chOff x="0" y="0"/>
          <a:chExt cx="0" cy="0"/>
        </a:xfrm>
      </p:grpSpPr>
      <p:sp>
        <p:nvSpPr>
          <p:cNvPr id="19" name="Rektangel 18"/>
          <p:cNvSpPr/>
          <p:nvPr/>
        </p:nvSpPr>
        <p:spPr bwMode="auto">
          <a:xfrm>
            <a:off x="1" y="0"/>
            <a:ext cx="9144000" cy="6858000"/>
          </a:xfrm>
          <a:prstGeom prst="rect">
            <a:avLst/>
          </a:prstGeom>
          <a:solidFill>
            <a:schemeClr val="bg1"/>
          </a:solidFill>
          <a:ln w="9525" cap="flat" cmpd="sng" algn="ctr">
            <a:noFill/>
            <a:prstDash val="solid"/>
            <a:round/>
            <a:headEnd type="none" w="med" len="med"/>
            <a:tailEnd type="none" w="med" len="med"/>
          </a:ln>
          <a:effectLst/>
        </p:spPr>
        <p:txBody>
          <a:bodyPr vert="horz" wrap="square" lIns="92364" tIns="46182" rIns="92364" bIns="46182" numCol="1" rtlCol="0" anchor="t" anchorCtr="0" compatLnSpc="1">
            <a:prstTxWarp prst="textNoShape">
              <a:avLst/>
            </a:prstTxWarp>
          </a:bodyPr>
          <a:lstStyle/>
          <a:p>
            <a:pPr marL="0" marR="0" indent="0" algn="l" defTabSz="914014" rtl="0" eaLnBrk="1" fontAlgn="base" latinLnBrk="0" hangingPunct="1">
              <a:lnSpc>
                <a:spcPct val="100000"/>
              </a:lnSpc>
              <a:spcBef>
                <a:spcPct val="0"/>
              </a:spcBef>
              <a:spcAft>
                <a:spcPct val="0"/>
              </a:spcAft>
              <a:buClrTx/>
              <a:buSzTx/>
              <a:buFontTx/>
              <a:buNone/>
              <a:tabLst/>
            </a:pPr>
            <a:endParaRPr kumimoji="0" lang="en-GB" sz="1800" b="1" i="0" u="none" strike="noStrike" cap="none" normalizeH="0" baseline="0" dirty="0" smtClean="0">
              <a:ln>
                <a:noFill/>
              </a:ln>
              <a:solidFill>
                <a:schemeClr val="tx2"/>
              </a:solidFill>
              <a:effectLst/>
              <a:latin typeface="Arial" charset="0"/>
            </a:endParaRPr>
          </a:p>
        </p:txBody>
      </p:sp>
      <p:pic>
        <p:nvPicPr>
          <p:cNvPr id="10" name="Bildobjekt 9" descr="framsidor150 ny grön.jpg"/>
          <p:cNvPicPr>
            <a:picLocks/>
          </p:cNvPicPr>
          <p:nvPr/>
        </p:nvPicPr>
        <p:blipFill>
          <a:blip r:embed="rId2" cstate="print"/>
          <a:stretch>
            <a:fillRect/>
          </a:stretch>
        </p:blipFill>
        <p:spPr>
          <a:xfrm>
            <a:off x="186312" y="190536"/>
            <a:ext cx="8784457" cy="6510978"/>
          </a:xfrm>
          <a:prstGeom prst="rect">
            <a:avLst/>
          </a:prstGeom>
        </p:spPr>
      </p:pic>
      <p:sp>
        <p:nvSpPr>
          <p:cNvPr id="11" name="Rektangel 10"/>
          <p:cNvSpPr/>
          <p:nvPr/>
        </p:nvSpPr>
        <p:spPr bwMode="auto">
          <a:xfrm>
            <a:off x="2698045" y="1519974"/>
            <a:ext cx="6276622" cy="1852014"/>
          </a:xfrm>
          <a:prstGeom prst="rect">
            <a:avLst/>
          </a:prstGeom>
          <a:solidFill>
            <a:schemeClr val="bg1"/>
          </a:solidFill>
          <a:ln w="9525" cap="flat" cmpd="sng" algn="ctr">
            <a:noFill/>
            <a:prstDash val="solid"/>
            <a:round/>
            <a:headEnd type="none" w="med" len="med"/>
            <a:tailEnd type="none" w="med" len="med"/>
          </a:ln>
          <a:effectLst/>
        </p:spPr>
        <p:txBody>
          <a:bodyPr vert="horz" wrap="square" lIns="92364" tIns="46182" rIns="92364" bIns="46182" numCol="1" rtlCol="0" anchor="t" anchorCtr="0" compatLnSpc="1">
            <a:prstTxWarp prst="textNoShape">
              <a:avLst/>
            </a:prstTxWarp>
          </a:bodyPr>
          <a:lstStyle/>
          <a:p>
            <a:pPr marL="0" marR="0" indent="0" algn="l" defTabSz="914014" rtl="0" eaLnBrk="1" fontAlgn="base" latinLnBrk="0" hangingPunct="1">
              <a:lnSpc>
                <a:spcPct val="100000"/>
              </a:lnSpc>
              <a:spcBef>
                <a:spcPct val="0"/>
              </a:spcBef>
              <a:spcAft>
                <a:spcPct val="0"/>
              </a:spcAft>
              <a:buClrTx/>
              <a:buSzTx/>
              <a:buFontTx/>
              <a:buNone/>
              <a:tabLst/>
            </a:pPr>
            <a:endParaRPr kumimoji="0" lang="sv-SE" sz="1800" b="1" i="0" u="none" strike="noStrike" cap="none" normalizeH="0" baseline="0" dirty="0">
              <a:ln>
                <a:noFill/>
              </a:ln>
              <a:solidFill>
                <a:schemeClr val="tx1"/>
              </a:solidFill>
              <a:effectLst/>
              <a:latin typeface="Arial" charset="0"/>
            </a:endParaRPr>
          </a:p>
        </p:txBody>
      </p:sp>
      <p:sp>
        <p:nvSpPr>
          <p:cNvPr id="2" name="Rubrik 1"/>
          <p:cNvSpPr>
            <a:spLocks noGrp="1"/>
          </p:cNvSpPr>
          <p:nvPr>
            <p:ph type="ctrTitle" hasCustomPrompt="1"/>
          </p:nvPr>
        </p:nvSpPr>
        <p:spPr>
          <a:xfrm>
            <a:off x="2989560" y="1514569"/>
            <a:ext cx="5825197" cy="1192513"/>
          </a:xfrm>
        </p:spPr>
        <p:txBody>
          <a:bodyPr lIns="0" tIns="98182" rIns="0" bIns="83636" anchor="t" anchorCtr="0"/>
          <a:lstStyle>
            <a:lvl1pPr>
              <a:defRPr sz="3600" baseline="0"/>
            </a:lvl1pPr>
          </a:lstStyle>
          <a:p>
            <a:r>
              <a:rPr lang="sv-SE" dirty="0" smtClean="0"/>
              <a:t>Tvåradig </a:t>
            </a:r>
            <a:br>
              <a:rPr lang="sv-SE" dirty="0" smtClean="0"/>
            </a:br>
            <a:r>
              <a:rPr lang="sv-SE" dirty="0" smtClean="0"/>
              <a:t>titelrubrik</a:t>
            </a:r>
            <a:endParaRPr lang="sv-SE" dirty="0"/>
          </a:p>
        </p:txBody>
      </p:sp>
      <p:sp>
        <p:nvSpPr>
          <p:cNvPr id="17" name="Underrubrik 2"/>
          <p:cNvSpPr>
            <a:spLocks noGrp="1"/>
          </p:cNvSpPr>
          <p:nvPr>
            <p:ph type="subTitle" idx="1" hasCustomPrompt="1"/>
          </p:nvPr>
        </p:nvSpPr>
        <p:spPr>
          <a:xfrm>
            <a:off x="2989560" y="2784614"/>
            <a:ext cx="5825197" cy="322328"/>
          </a:xfrm>
        </p:spPr>
        <p:txBody>
          <a:bodyPr lIns="0" tIns="109091" rIns="0"/>
          <a:lstStyle>
            <a:lvl1pPr marL="0" indent="0" algn="l">
              <a:buNone/>
              <a:defRPr sz="1200" b="1" cap="all" baseline="0">
                <a:solidFill>
                  <a:schemeClr val="tx1"/>
                </a:solidFill>
              </a:defRPr>
            </a:lvl1pPr>
            <a:lvl2pPr marL="461818" indent="0" algn="ctr">
              <a:buNone/>
              <a:defRPr/>
            </a:lvl2pPr>
            <a:lvl3pPr marL="923635" indent="0" algn="ctr">
              <a:buNone/>
              <a:defRPr/>
            </a:lvl3pPr>
            <a:lvl4pPr marL="1385453" indent="0" algn="ctr">
              <a:buNone/>
              <a:defRPr/>
            </a:lvl4pPr>
            <a:lvl5pPr marL="1847271" indent="0" algn="ctr">
              <a:buNone/>
              <a:defRPr/>
            </a:lvl5pPr>
            <a:lvl6pPr marL="2309089" indent="0" algn="ctr">
              <a:buNone/>
              <a:defRPr/>
            </a:lvl6pPr>
            <a:lvl7pPr marL="2770906" indent="0" algn="ctr">
              <a:buNone/>
              <a:defRPr/>
            </a:lvl7pPr>
            <a:lvl8pPr marL="3232724" indent="0" algn="ctr">
              <a:buNone/>
              <a:defRPr/>
            </a:lvl8pPr>
            <a:lvl9pPr marL="3694542" indent="0" algn="ctr">
              <a:buNone/>
              <a:defRPr/>
            </a:lvl9pPr>
          </a:lstStyle>
          <a:p>
            <a:r>
              <a:rPr lang="sv-SE" dirty="0" smtClean="0"/>
              <a:t>Underrubrik eller namn</a:t>
            </a:r>
            <a:endParaRPr lang="sv-SE" dirty="0"/>
          </a:p>
        </p:txBody>
      </p:sp>
      <p:cxnSp>
        <p:nvCxnSpPr>
          <p:cNvPr id="9" name="Rak 8"/>
          <p:cNvCxnSpPr/>
          <p:nvPr/>
        </p:nvCxnSpPr>
        <p:spPr bwMode="auto">
          <a:xfrm>
            <a:off x="2986086" y="2775672"/>
            <a:ext cx="5974973"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pic>
        <p:nvPicPr>
          <p:cNvPr id="14" name="Bildobjekt 13" descr="Lunds sigill RGB 150.png"/>
          <p:cNvPicPr>
            <a:picLocks noChangeAspect="1"/>
          </p:cNvPicPr>
          <p:nvPr/>
        </p:nvPicPr>
        <p:blipFill>
          <a:blip r:embed="rId3" cstate="print"/>
          <a:srcRect r="17691" b="21541"/>
          <a:stretch>
            <a:fillRect/>
          </a:stretch>
        </p:blipFill>
        <p:spPr>
          <a:xfrm>
            <a:off x="6429566" y="4289979"/>
            <a:ext cx="2714434" cy="2568021"/>
          </a:xfrm>
          <a:prstGeom prst="rect">
            <a:avLst/>
          </a:prstGeom>
        </p:spPr>
      </p:pic>
      <p:grpSp>
        <p:nvGrpSpPr>
          <p:cNvPr id="3" name="Grupp 19"/>
          <p:cNvGrpSpPr/>
          <p:nvPr/>
        </p:nvGrpSpPr>
        <p:grpSpPr>
          <a:xfrm>
            <a:off x="373417" y="370582"/>
            <a:ext cx="3952019" cy="638407"/>
            <a:chOff x="367582" y="369638"/>
            <a:chExt cx="3890269" cy="636781"/>
          </a:xfrm>
        </p:grpSpPr>
        <p:pic>
          <p:nvPicPr>
            <p:cNvPr id="21" name="Bildobjekt 20" descr="SchoolEconomics_eng_L_RGB ny150.png"/>
            <p:cNvPicPr>
              <a:picLocks noChangeAspect="1"/>
            </p:cNvPicPr>
            <p:nvPr userDrawn="1"/>
          </p:nvPicPr>
          <p:blipFill>
            <a:blip r:embed="rId4" cstate="print"/>
            <a:stretch>
              <a:fillRect/>
            </a:stretch>
          </p:blipFill>
          <p:spPr>
            <a:xfrm>
              <a:off x="367582" y="378964"/>
              <a:ext cx="3189560" cy="617334"/>
            </a:xfrm>
            <a:prstGeom prst="rect">
              <a:avLst/>
            </a:prstGeom>
          </p:spPr>
        </p:pic>
        <p:pic>
          <p:nvPicPr>
            <p:cNvPr id="22" name="Bildobjekt 21" descr="equis 150.png"/>
            <p:cNvPicPr>
              <a:picLocks noChangeAspect="1"/>
            </p:cNvPicPr>
            <p:nvPr userDrawn="1"/>
          </p:nvPicPr>
          <p:blipFill>
            <a:blip r:embed="rId5" cstate="print"/>
            <a:stretch>
              <a:fillRect/>
            </a:stretch>
          </p:blipFill>
          <p:spPr>
            <a:xfrm>
              <a:off x="3776169" y="515828"/>
              <a:ext cx="481682" cy="337567"/>
            </a:xfrm>
            <a:prstGeom prst="rect">
              <a:avLst/>
            </a:prstGeom>
          </p:spPr>
        </p:pic>
        <p:cxnSp>
          <p:nvCxnSpPr>
            <p:cNvPr id="23" name="Rak 22"/>
            <p:cNvCxnSpPr/>
            <p:nvPr userDrawn="1"/>
          </p:nvCxnSpPr>
          <p:spPr bwMode="auto">
            <a:xfrm>
              <a:off x="3685673" y="369638"/>
              <a:ext cx="0" cy="636781"/>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Rubrik och punkttext">
    <p:spTree>
      <p:nvGrpSpPr>
        <p:cNvPr id="1" name=""/>
        <p:cNvGrpSpPr/>
        <p:nvPr/>
      </p:nvGrpSpPr>
      <p:grpSpPr>
        <a:xfrm>
          <a:off x="0" y="0"/>
          <a:ext cx="0" cy="0"/>
          <a:chOff x="0" y="0"/>
          <a:chExt cx="0" cy="0"/>
        </a:xfrm>
      </p:grpSpPr>
      <p:sp>
        <p:nvSpPr>
          <p:cNvPr id="2" name="Rubrik 1"/>
          <p:cNvSpPr>
            <a:spLocks noGrp="1"/>
          </p:cNvSpPr>
          <p:nvPr>
            <p:ph type="title" hasCustomPrompt="1"/>
          </p:nvPr>
        </p:nvSpPr>
        <p:spPr/>
        <p:txBody>
          <a:bodyPr/>
          <a:lstStyle>
            <a:lvl1pPr>
              <a:defRPr/>
            </a:lvl1pPr>
          </a:lstStyle>
          <a:p>
            <a:r>
              <a:rPr lang="en-GB" noProof="0" smtClean="0"/>
              <a:t>Rubrik</a:t>
            </a:r>
            <a:endParaRPr lang="en-GB" noProof="0"/>
          </a:p>
        </p:txBody>
      </p:sp>
      <p:sp>
        <p:nvSpPr>
          <p:cNvPr id="3" name="Platshållare för innehåll 2"/>
          <p:cNvSpPr>
            <a:spLocks noGrp="1"/>
          </p:cNvSpPr>
          <p:nvPr>
            <p:ph idx="1" hasCustomPrompt="1"/>
          </p:nvPr>
        </p:nvSpPr>
        <p:spPr>
          <a:xfrm>
            <a:off x="667975" y="1853390"/>
            <a:ext cx="7707876" cy="3572255"/>
          </a:xfrm>
        </p:spPr>
        <p:txBody>
          <a:bodyPr/>
          <a:lstStyle>
            <a:lvl1pPr>
              <a:spcAft>
                <a:spcPts val="0"/>
              </a:spcAft>
              <a:defRPr sz="2200"/>
            </a:lvl1pPr>
            <a:lvl2pPr>
              <a:spcAft>
                <a:spcPts val="0"/>
              </a:spcAft>
              <a:buClr>
                <a:schemeClr val="tx2"/>
              </a:buClr>
              <a:defRPr sz="2200"/>
            </a:lvl2pPr>
            <a:lvl3pPr>
              <a:spcAft>
                <a:spcPts val="0"/>
              </a:spcAft>
              <a:buClr>
                <a:schemeClr val="tx2"/>
              </a:buClr>
              <a:defRPr/>
            </a:lvl3pPr>
            <a:lvl4pPr>
              <a:spcAft>
                <a:spcPts val="0"/>
              </a:spcAft>
              <a:buClr>
                <a:schemeClr val="tx2"/>
              </a:buClr>
              <a:defRPr/>
            </a:lvl4pPr>
          </a:lstStyle>
          <a:p>
            <a:pPr lvl="0"/>
            <a:r>
              <a:rPr lang="en-GB" noProof="0" smtClean="0"/>
              <a:t>Skriv text</a:t>
            </a:r>
          </a:p>
          <a:p>
            <a:pPr lvl="1"/>
            <a:r>
              <a:rPr lang="en-GB" noProof="0" smtClean="0"/>
              <a:t>Nivå två</a:t>
            </a:r>
          </a:p>
          <a:p>
            <a:pPr lvl="2"/>
            <a:r>
              <a:rPr lang="en-GB" noProof="0" smtClean="0"/>
              <a:t>Nivå tre</a:t>
            </a:r>
          </a:p>
          <a:p>
            <a:pPr lvl="3"/>
            <a:r>
              <a:rPr lang="en-GB" noProof="0" smtClean="0"/>
              <a:t>Nivå fyra</a:t>
            </a:r>
          </a:p>
        </p:txBody>
      </p:sp>
      <p:cxnSp>
        <p:nvCxnSpPr>
          <p:cNvPr id="11" name="Rak 10"/>
          <p:cNvCxnSpPr/>
          <p:nvPr/>
        </p:nvCxnSpPr>
        <p:spPr bwMode="auto">
          <a:xfrm>
            <a:off x="757088" y="1503211"/>
            <a:ext cx="7625143"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Tree>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Objekt och punkttext">
    <p:spTree>
      <p:nvGrpSpPr>
        <p:cNvPr id="1" name=""/>
        <p:cNvGrpSpPr/>
        <p:nvPr/>
      </p:nvGrpSpPr>
      <p:grpSpPr>
        <a:xfrm>
          <a:off x="0" y="0"/>
          <a:ext cx="0" cy="0"/>
          <a:chOff x="0" y="0"/>
          <a:chExt cx="0" cy="0"/>
        </a:xfrm>
      </p:grpSpPr>
      <p:sp>
        <p:nvSpPr>
          <p:cNvPr id="2" name="Rubrik 1"/>
          <p:cNvSpPr>
            <a:spLocks noGrp="1"/>
          </p:cNvSpPr>
          <p:nvPr>
            <p:ph type="title" hasCustomPrompt="1"/>
          </p:nvPr>
        </p:nvSpPr>
        <p:spPr/>
        <p:txBody>
          <a:bodyPr/>
          <a:lstStyle>
            <a:lvl1pPr>
              <a:defRPr baseline="0"/>
            </a:lvl1pPr>
          </a:lstStyle>
          <a:p>
            <a:r>
              <a:rPr lang="en-GB" noProof="0" smtClean="0"/>
              <a:t>Rubrik</a:t>
            </a:r>
            <a:endParaRPr lang="en-GB" noProof="0"/>
          </a:p>
        </p:txBody>
      </p:sp>
      <p:sp>
        <p:nvSpPr>
          <p:cNvPr id="3" name="Platshållare för innehåll 2"/>
          <p:cNvSpPr>
            <a:spLocks noGrp="1"/>
          </p:cNvSpPr>
          <p:nvPr>
            <p:ph sz="half" idx="1"/>
          </p:nvPr>
        </p:nvSpPr>
        <p:spPr>
          <a:xfrm>
            <a:off x="751994" y="1670562"/>
            <a:ext cx="3181351" cy="3729603"/>
          </a:xfrm>
        </p:spPr>
        <p:txBody>
          <a:bodyPr/>
          <a:lstStyle>
            <a:lvl1pPr marL="0" indent="0">
              <a:spcAft>
                <a:spcPts val="0"/>
              </a:spcAft>
              <a:buNone/>
              <a:defRPr sz="2200"/>
            </a:lvl1pPr>
            <a:lvl2pPr>
              <a:defRPr sz="1800"/>
            </a:lvl2pPr>
            <a:lvl3pPr>
              <a:defRPr sz="1600"/>
            </a:lvl3pPr>
            <a:lvl4pPr>
              <a:defRPr sz="1400"/>
            </a:lvl4pPr>
            <a:lvl5pPr>
              <a:defRPr sz="1800"/>
            </a:lvl5pPr>
            <a:lvl6pPr>
              <a:defRPr sz="1800"/>
            </a:lvl6pPr>
            <a:lvl7pPr>
              <a:defRPr sz="1800"/>
            </a:lvl7pPr>
            <a:lvl8pPr>
              <a:defRPr sz="1800"/>
            </a:lvl8pPr>
            <a:lvl9pPr>
              <a:defRPr sz="1800"/>
            </a:lvl9pPr>
          </a:lstStyle>
          <a:p>
            <a:pPr lvl="0"/>
            <a:r>
              <a:rPr lang="sv-SE" noProof="0" smtClean="0"/>
              <a:t>Klicka här för att ändra format på bakgrundstexten</a:t>
            </a:r>
          </a:p>
        </p:txBody>
      </p:sp>
      <p:sp>
        <p:nvSpPr>
          <p:cNvPr id="4" name="Platshållare för innehåll 3"/>
          <p:cNvSpPr>
            <a:spLocks noGrp="1"/>
          </p:cNvSpPr>
          <p:nvPr>
            <p:ph sz="half" idx="2" hasCustomPrompt="1"/>
          </p:nvPr>
        </p:nvSpPr>
        <p:spPr>
          <a:xfrm>
            <a:off x="4115607" y="1670561"/>
            <a:ext cx="4280102" cy="3729603"/>
          </a:xfrm>
        </p:spPr>
        <p:txBody>
          <a:bodyPr/>
          <a:lstStyle>
            <a:lvl1pPr>
              <a:spcAft>
                <a:spcPts val="0"/>
              </a:spcAft>
              <a:buClr>
                <a:schemeClr val="tx2"/>
              </a:buClr>
              <a:defRPr sz="2200"/>
            </a:lvl1pPr>
            <a:lvl2pPr>
              <a:spcAft>
                <a:spcPts val="0"/>
              </a:spcAft>
              <a:buClr>
                <a:schemeClr val="tx2"/>
              </a:buClr>
              <a:defRPr sz="2200"/>
            </a:lvl2pPr>
            <a:lvl3pPr>
              <a:spcAft>
                <a:spcPts val="0"/>
              </a:spcAft>
              <a:buClr>
                <a:schemeClr val="tx2"/>
              </a:buClr>
              <a:defRPr sz="2000"/>
            </a:lvl3pPr>
            <a:lvl4pPr>
              <a:spcAft>
                <a:spcPts val="0"/>
              </a:spcAft>
              <a:buClr>
                <a:schemeClr val="tx2"/>
              </a:buClr>
              <a:defRPr sz="2000"/>
            </a:lvl4pPr>
            <a:lvl5pPr>
              <a:defRPr sz="1800"/>
            </a:lvl5pPr>
            <a:lvl6pPr>
              <a:defRPr sz="1800"/>
            </a:lvl6pPr>
            <a:lvl7pPr>
              <a:defRPr sz="1800"/>
            </a:lvl7pPr>
            <a:lvl8pPr>
              <a:defRPr sz="1800"/>
            </a:lvl8pPr>
            <a:lvl9pPr>
              <a:defRPr sz="1800"/>
            </a:lvl9pPr>
          </a:lstStyle>
          <a:p>
            <a:pPr lvl="0"/>
            <a:r>
              <a:rPr lang="en-GB" noProof="0" smtClean="0"/>
              <a:t>Skriv text</a:t>
            </a:r>
          </a:p>
          <a:p>
            <a:pPr lvl="1"/>
            <a:r>
              <a:rPr lang="en-GB" noProof="0" smtClean="0"/>
              <a:t>Nivå två</a:t>
            </a:r>
          </a:p>
          <a:p>
            <a:pPr lvl="2"/>
            <a:r>
              <a:rPr lang="en-GB" noProof="0" smtClean="0"/>
              <a:t>Nivå tre</a:t>
            </a:r>
          </a:p>
          <a:p>
            <a:pPr lvl="3"/>
            <a:r>
              <a:rPr lang="en-GB" noProof="0" smtClean="0"/>
              <a:t>Nivå fyra</a:t>
            </a:r>
          </a:p>
        </p:txBody>
      </p:sp>
    </p:spTree>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Blanksida för större illustrationer">
    <p:spTree>
      <p:nvGrpSpPr>
        <p:cNvPr id="1" name=""/>
        <p:cNvGrpSpPr/>
        <p:nvPr/>
      </p:nvGrpSpPr>
      <p:grpSpPr>
        <a:xfrm>
          <a:off x="0" y="0"/>
          <a:ext cx="0" cy="0"/>
          <a:chOff x="0" y="0"/>
          <a:chExt cx="0" cy="0"/>
        </a:xfrm>
      </p:grpSpPr>
      <p:sp>
        <p:nvSpPr>
          <p:cNvPr id="7" name="Rektangel 6"/>
          <p:cNvSpPr/>
          <p:nvPr/>
        </p:nvSpPr>
        <p:spPr bwMode="auto">
          <a:xfrm>
            <a:off x="662356" y="1276425"/>
            <a:ext cx="8101748" cy="509297"/>
          </a:xfrm>
          <a:prstGeom prst="rect">
            <a:avLst/>
          </a:prstGeom>
          <a:solidFill>
            <a:schemeClr val="bg1"/>
          </a:solidFill>
          <a:ln w="9525" cap="flat" cmpd="sng" algn="ctr">
            <a:noFill/>
            <a:prstDash val="solid"/>
            <a:round/>
            <a:headEnd type="none" w="med" len="med"/>
            <a:tailEnd type="none" w="med" len="med"/>
          </a:ln>
          <a:effectLst/>
        </p:spPr>
        <p:txBody>
          <a:bodyPr vert="horz" wrap="square" lIns="92364" tIns="46182" rIns="92364" bIns="46182" numCol="1" rtlCol="0" anchor="t" anchorCtr="0" compatLnSpc="1">
            <a:prstTxWarp prst="textNoShape">
              <a:avLst/>
            </a:prstTxWarp>
          </a:bodyPr>
          <a:lstStyle/>
          <a:p>
            <a:pPr marL="0" marR="0" indent="0" algn="l" defTabSz="914014" rtl="0" eaLnBrk="1" fontAlgn="base" latinLnBrk="0" hangingPunct="1">
              <a:lnSpc>
                <a:spcPct val="100000"/>
              </a:lnSpc>
              <a:spcBef>
                <a:spcPct val="0"/>
              </a:spcBef>
              <a:spcAft>
                <a:spcPct val="0"/>
              </a:spcAft>
              <a:buClrTx/>
              <a:buSzTx/>
              <a:buFontTx/>
              <a:buNone/>
              <a:tabLst/>
            </a:pPr>
            <a:endParaRPr kumimoji="0" lang="en-GB" sz="1800" b="1" i="0" u="none" strike="noStrike" cap="none" normalizeH="0" baseline="0" dirty="0" smtClean="0">
              <a:ln>
                <a:noFill/>
              </a:ln>
              <a:solidFill>
                <a:schemeClr val="tx2"/>
              </a:solidFill>
              <a:effectLst/>
              <a:latin typeface="Arial" charset="0"/>
            </a:endParaRPr>
          </a:p>
        </p:txBody>
      </p:sp>
    </p:spTree>
    <p:extLst>
      <p:ext uri="{BB962C8B-B14F-4D97-AF65-F5344CB8AC3E}">
        <p14:creationId xmlns:p14="http://schemas.microsoft.com/office/powerpoint/2010/main" val="4056296023"/>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ANVÄND EJ. Se exempelsida">
    <p:spTree>
      <p:nvGrpSpPr>
        <p:cNvPr id="1" name=""/>
        <p:cNvGrpSpPr/>
        <p:nvPr/>
      </p:nvGrpSpPr>
      <p:grpSpPr>
        <a:xfrm>
          <a:off x="0" y="0"/>
          <a:ext cx="0" cy="0"/>
          <a:chOff x="0" y="0"/>
          <a:chExt cx="0" cy="0"/>
        </a:xfrm>
      </p:grpSpPr>
      <p:sp>
        <p:nvSpPr>
          <p:cNvPr id="18" name="Rektangel 17"/>
          <p:cNvSpPr/>
          <p:nvPr/>
        </p:nvSpPr>
        <p:spPr bwMode="auto">
          <a:xfrm>
            <a:off x="185461" y="183029"/>
            <a:ext cx="8784457" cy="6674971"/>
          </a:xfrm>
          <a:prstGeom prst="rect">
            <a:avLst/>
          </a:prstGeom>
          <a:solidFill>
            <a:schemeClr val="bg1"/>
          </a:solidFill>
          <a:ln w="9525" cap="flat" cmpd="sng" algn="ctr">
            <a:noFill/>
            <a:prstDash val="solid"/>
            <a:round/>
            <a:headEnd type="none" w="med" len="med"/>
            <a:tailEnd type="none" w="med" len="med"/>
          </a:ln>
          <a:effectLst/>
        </p:spPr>
        <p:txBody>
          <a:bodyPr vert="horz" wrap="square" lIns="92364" tIns="46182" rIns="92364" bIns="46182" numCol="1" rtlCol="0" anchor="t" anchorCtr="0" compatLnSpc="1">
            <a:prstTxWarp prst="textNoShape">
              <a:avLst/>
            </a:prstTxWarp>
          </a:bodyPr>
          <a:lstStyle/>
          <a:p>
            <a:pPr marL="0" marR="0" indent="0" algn="l" defTabSz="914014" rtl="0" eaLnBrk="1" fontAlgn="base" latinLnBrk="0" hangingPunct="1">
              <a:lnSpc>
                <a:spcPct val="100000"/>
              </a:lnSpc>
              <a:spcBef>
                <a:spcPct val="0"/>
              </a:spcBef>
              <a:spcAft>
                <a:spcPct val="0"/>
              </a:spcAft>
              <a:buClrTx/>
              <a:buSzTx/>
              <a:buFontTx/>
              <a:buNone/>
              <a:tabLst/>
            </a:pPr>
            <a:endParaRPr kumimoji="0" lang="sv-SE" sz="1800" b="1" i="0" u="none" strike="noStrike" cap="none" normalizeH="0" baseline="0" dirty="0">
              <a:ln>
                <a:noFill/>
              </a:ln>
              <a:solidFill>
                <a:schemeClr val="tx1"/>
              </a:solidFill>
              <a:effectLst/>
              <a:latin typeface="Arial" charset="0"/>
            </a:endParaRPr>
          </a:p>
        </p:txBody>
      </p:sp>
      <p:sp>
        <p:nvSpPr>
          <p:cNvPr id="28" name="Rektangel 27"/>
          <p:cNvSpPr/>
          <p:nvPr/>
        </p:nvSpPr>
        <p:spPr bwMode="auto">
          <a:xfrm>
            <a:off x="2698045" y="1519973"/>
            <a:ext cx="6276622" cy="1283340"/>
          </a:xfrm>
          <a:prstGeom prst="rect">
            <a:avLst/>
          </a:prstGeom>
          <a:solidFill>
            <a:schemeClr val="bg1"/>
          </a:solidFill>
          <a:ln w="9525" cap="flat" cmpd="sng" algn="ctr">
            <a:noFill/>
            <a:prstDash val="solid"/>
            <a:round/>
            <a:headEnd type="none" w="med" len="med"/>
            <a:tailEnd type="none" w="med" len="med"/>
          </a:ln>
          <a:effectLst/>
        </p:spPr>
        <p:txBody>
          <a:bodyPr vert="horz" wrap="square" lIns="92364" tIns="46182" rIns="92364" bIns="46182" numCol="1" rtlCol="0" anchor="t" anchorCtr="0" compatLnSpc="1">
            <a:prstTxWarp prst="textNoShape">
              <a:avLst/>
            </a:prstTxWarp>
          </a:bodyPr>
          <a:lstStyle/>
          <a:p>
            <a:pPr marL="0" marR="0" indent="0" algn="l" defTabSz="914014" rtl="0" eaLnBrk="1" fontAlgn="base" latinLnBrk="0" hangingPunct="1">
              <a:lnSpc>
                <a:spcPct val="100000"/>
              </a:lnSpc>
              <a:spcBef>
                <a:spcPct val="0"/>
              </a:spcBef>
              <a:spcAft>
                <a:spcPct val="0"/>
              </a:spcAft>
              <a:buClrTx/>
              <a:buSzTx/>
              <a:buFontTx/>
              <a:buNone/>
              <a:tabLst/>
            </a:pPr>
            <a:endParaRPr kumimoji="0" lang="sv-SE" sz="1800" b="1" i="0" u="none" strike="noStrike" cap="none" normalizeH="0" baseline="0" dirty="0">
              <a:ln>
                <a:noFill/>
              </a:ln>
              <a:solidFill>
                <a:schemeClr val="tx1"/>
              </a:solidFill>
              <a:effectLst/>
              <a:latin typeface="Arial" charset="0"/>
            </a:endParaRPr>
          </a:p>
        </p:txBody>
      </p:sp>
      <p:sp>
        <p:nvSpPr>
          <p:cNvPr id="29" name="Rubrik 1"/>
          <p:cNvSpPr>
            <a:spLocks noGrp="1"/>
          </p:cNvSpPr>
          <p:nvPr>
            <p:ph type="ctrTitle" hasCustomPrompt="1"/>
          </p:nvPr>
        </p:nvSpPr>
        <p:spPr>
          <a:xfrm>
            <a:off x="2989560" y="1527136"/>
            <a:ext cx="5825197" cy="716204"/>
          </a:xfrm>
        </p:spPr>
        <p:txBody>
          <a:bodyPr lIns="0" tIns="98182" rIns="0" bIns="83636"/>
          <a:lstStyle>
            <a:lvl1pPr>
              <a:defRPr sz="3600"/>
            </a:lvl1pPr>
          </a:lstStyle>
          <a:p>
            <a:r>
              <a:rPr lang="sv-SE" dirty="0" smtClean="0"/>
              <a:t>Enradig titelrubrik</a:t>
            </a:r>
            <a:endParaRPr lang="sv-SE" dirty="0"/>
          </a:p>
        </p:txBody>
      </p:sp>
      <p:sp>
        <p:nvSpPr>
          <p:cNvPr id="30" name="Underrubrik 2"/>
          <p:cNvSpPr>
            <a:spLocks noGrp="1"/>
          </p:cNvSpPr>
          <p:nvPr>
            <p:ph type="subTitle" idx="1" hasCustomPrompt="1"/>
          </p:nvPr>
        </p:nvSpPr>
        <p:spPr>
          <a:xfrm>
            <a:off x="2989560" y="2226623"/>
            <a:ext cx="5825197" cy="322328"/>
          </a:xfrm>
        </p:spPr>
        <p:txBody>
          <a:bodyPr lIns="0" tIns="109091" rIns="0"/>
          <a:lstStyle>
            <a:lvl1pPr marL="0" marR="0" indent="0" algn="l" defTabSz="914014" rtl="0" eaLnBrk="1" fontAlgn="base" latinLnBrk="0" hangingPunct="1">
              <a:lnSpc>
                <a:spcPct val="100000"/>
              </a:lnSpc>
              <a:spcBef>
                <a:spcPts val="1010"/>
              </a:spcBef>
              <a:spcAft>
                <a:spcPts val="0"/>
              </a:spcAft>
              <a:buClr>
                <a:schemeClr val="tx2"/>
              </a:buClr>
              <a:buSzTx/>
              <a:buFont typeface="Arial" pitchFamily="34" charset="0"/>
              <a:buNone/>
              <a:tabLst/>
              <a:defRPr sz="1200" b="1" cap="all" baseline="0">
                <a:solidFill>
                  <a:schemeClr val="tx1"/>
                </a:solidFill>
              </a:defRPr>
            </a:lvl1pPr>
            <a:lvl2pPr marL="461818" indent="0" algn="ctr">
              <a:buNone/>
              <a:defRPr/>
            </a:lvl2pPr>
            <a:lvl3pPr marL="923635" indent="0" algn="ctr">
              <a:buNone/>
              <a:defRPr/>
            </a:lvl3pPr>
            <a:lvl4pPr marL="1385453" indent="0" algn="ctr">
              <a:buNone/>
              <a:defRPr/>
            </a:lvl4pPr>
            <a:lvl5pPr marL="1847271" indent="0" algn="ctr">
              <a:buNone/>
              <a:defRPr/>
            </a:lvl5pPr>
            <a:lvl6pPr marL="2309089" indent="0" algn="ctr">
              <a:buNone/>
              <a:defRPr/>
            </a:lvl6pPr>
            <a:lvl7pPr marL="2770906" indent="0" algn="ctr">
              <a:buNone/>
              <a:defRPr/>
            </a:lvl7pPr>
            <a:lvl8pPr marL="3232724" indent="0" algn="ctr">
              <a:buNone/>
              <a:defRPr/>
            </a:lvl8pPr>
            <a:lvl9pPr marL="3694542" indent="0" algn="ctr">
              <a:buNone/>
              <a:defRPr/>
            </a:lvl9pPr>
          </a:lstStyle>
          <a:p>
            <a:r>
              <a:rPr lang="sv-SE" dirty="0" smtClean="0"/>
              <a:t>Underrubrik eller namn</a:t>
            </a:r>
          </a:p>
        </p:txBody>
      </p:sp>
      <p:cxnSp>
        <p:nvCxnSpPr>
          <p:cNvPr id="31" name="Rak 30"/>
          <p:cNvCxnSpPr/>
          <p:nvPr/>
        </p:nvCxnSpPr>
        <p:spPr bwMode="auto">
          <a:xfrm>
            <a:off x="2986086" y="2217682"/>
            <a:ext cx="5974973"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pic>
        <p:nvPicPr>
          <p:cNvPr id="8" name="Bildobjekt 7" descr="Lunds sigill RGB 150.png"/>
          <p:cNvPicPr>
            <a:picLocks noChangeAspect="1"/>
          </p:cNvPicPr>
          <p:nvPr/>
        </p:nvPicPr>
        <p:blipFill>
          <a:blip r:embed="rId2" cstate="print"/>
          <a:srcRect r="17691" b="21541"/>
          <a:stretch>
            <a:fillRect/>
          </a:stretch>
        </p:blipFill>
        <p:spPr>
          <a:xfrm>
            <a:off x="6429566" y="4289979"/>
            <a:ext cx="2714434" cy="2568021"/>
          </a:xfrm>
          <a:prstGeom prst="rect">
            <a:avLst/>
          </a:prstGeom>
        </p:spPr>
      </p:pic>
    </p:spTree>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ANVÄND EJ 2. Se exempelsida">
    <p:spTree>
      <p:nvGrpSpPr>
        <p:cNvPr id="1" name=""/>
        <p:cNvGrpSpPr/>
        <p:nvPr/>
      </p:nvGrpSpPr>
      <p:grpSpPr>
        <a:xfrm>
          <a:off x="0" y="0"/>
          <a:ext cx="0" cy="0"/>
          <a:chOff x="0" y="0"/>
          <a:chExt cx="0" cy="0"/>
        </a:xfrm>
      </p:grpSpPr>
      <p:sp>
        <p:nvSpPr>
          <p:cNvPr id="8" name="Rektangel 7"/>
          <p:cNvSpPr/>
          <p:nvPr/>
        </p:nvSpPr>
        <p:spPr bwMode="auto">
          <a:xfrm>
            <a:off x="185461" y="183029"/>
            <a:ext cx="8784457" cy="6674971"/>
          </a:xfrm>
          <a:prstGeom prst="rect">
            <a:avLst/>
          </a:prstGeom>
          <a:solidFill>
            <a:schemeClr val="bg1"/>
          </a:solidFill>
          <a:ln w="9525" cap="flat" cmpd="sng" algn="ctr">
            <a:noFill/>
            <a:prstDash val="solid"/>
            <a:round/>
            <a:headEnd type="none" w="med" len="med"/>
            <a:tailEnd type="none" w="med" len="med"/>
          </a:ln>
          <a:effectLst/>
        </p:spPr>
        <p:txBody>
          <a:bodyPr vert="horz" wrap="square" lIns="92364" tIns="46182" rIns="92364" bIns="46182" numCol="1" rtlCol="0" anchor="t" anchorCtr="0" compatLnSpc="1">
            <a:prstTxWarp prst="textNoShape">
              <a:avLst/>
            </a:prstTxWarp>
          </a:bodyPr>
          <a:lstStyle/>
          <a:p>
            <a:pPr marL="0" marR="0" indent="0" algn="l" defTabSz="914014" rtl="0" eaLnBrk="1" fontAlgn="base" latinLnBrk="0" hangingPunct="1">
              <a:lnSpc>
                <a:spcPct val="100000"/>
              </a:lnSpc>
              <a:spcBef>
                <a:spcPct val="0"/>
              </a:spcBef>
              <a:spcAft>
                <a:spcPct val="0"/>
              </a:spcAft>
              <a:buClrTx/>
              <a:buSzTx/>
              <a:buFontTx/>
              <a:buNone/>
              <a:tabLst/>
            </a:pPr>
            <a:endParaRPr kumimoji="0" lang="sv-SE" sz="1800" b="1" i="0" u="none" strike="noStrike" cap="none" normalizeH="0" baseline="0" dirty="0">
              <a:ln>
                <a:noFill/>
              </a:ln>
              <a:solidFill>
                <a:schemeClr val="tx1"/>
              </a:solidFill>
              <a:effectLst/>
              <a:latin typeface="Arial" charset="0"/>
            </a:endParaRPr>
          </a:p>
        </p:txBody>
      </p:sp>
      <p:sp>
        <p:nvSpPr>
          <p:cNvPr id="11" name="Rektangel 10"/>
          <p:cNvSpPr/>
          <p:nvPr/>
        </p:nvSpPr>
        <p:spPr bwMode="auto">
          <a:xfrm>
            <a:off x="2698045" y="1519974"/>
            <a:ext cx="6276622" cy="1852014"/>
          </a:xfrm>
          <a:prstGeom prst="rect">
            <a:avLst/>
          </a:prstGeom>
          <a:solidFill>
            <a:schemeClr val="bg1"/>
          </a:solidFill>
          <a:ln w="9525" cap="flat" cmpd="sng" algn="ctr">
            <a:noFill/>
            <a:prstDash val="solid"/>
            <a:round/>
            <a:headEnd type="none" w="med" len="med"/>
            <a:tailEnd type="none" w="med" len="med"/>
          </a:ln>
          <a:effectLst/>
        </p:spPr>
        <p:txBody>
          <a:bodyPr vert="horz" wrap="square" lIns="92364" tIns="46182" rIns="92364" bIns="46182" numCol="1" rtlCol="0" anchor="t" anchorCtr="0" compatLnSpc="1">
            <a:prstTxWarp prst="textNoShape">
              <a:avLst/>
            </a:prstTxWarp>
          </a:bodyPr>
          <a:lstStyle/>
          <a:p>
            <a:pPr marL="0" marR="0" indent="0" algn="l" defTabSz="914014" rtl="0" eaLnBrk="1" fontAlgn="base" latinLnBrk="0" hangingPunct="1">
              <a:lnSpc>
                <a:spcPct val="100000"/>
              </a:lnSpc>
              <a:spcBef>
                <a:spcPct val="0"/>
              </a:spcBef>
              <a:spcAft>
                <a:spcPct val="0"/>
              </a:spcAft>
              <a:buClrTx/>
              <a:buSzTx/>
              <a:buFontTx/>
              <a:buNone/>
              <a:tabLst/>
            </a:pPr>
            <a:endParaRPr kumimoji="0" lang="sv-SE" sz="1800" b="1" i="0" u="none" strike="noStrike" cap="none" normalizeH="0" baseline="0" dirty="0">
              <a:ln>
                <a:noFill/>
              </a:ln>
              <a:solidFill>
                <a:schemeClr val="tx1"/>
              </a:solidFill>
              <a:effectLst/>
              <a:latin typeface="Arial" charset="0"/>
            </a:endParaRPr>
          </a:p>
        </p:txBody>
      </p:sp>
      <p:sp>
        <p:nvSpPr>
          <p:cNvPr id="2" name="Rubrik 1"/>
          <p:cNvSpPr>
            <a:spLocks noGrp="1"/>
          </p:cNvSpPr>
          <p:nvPr>
            <p:ph type="ctrTitle" hasCustomPrompt="1"/>
          </p:nvPr>
        </p:nvSpPr>
        <p:spPr>
          <a:xfrm>
            <a:off x="2989560" y="1514569"/>
            <a:ext cx="5825197" cy="1192513"/>
          </a:xfrm>
        </p:spPr>
        <p:txBody>
          <a:bodyPr lIns="0" tIns="98182" rIns="0" bIns="83636" anchor="t" anchorCtr="0"/>
          <a:lstStyle>
            <a:lvl1pPr>
              <a:defRPr sz="3600"/>
            </a:lvl1pPr>
          </a:lstStyle>
          <a:p>
            <a:r>
              <a:rPr lang="sv-SE" dirty="0" smtClean="0"/>
              <a:t>Tvåradig </a:t>
            </a:r>
            <a:br>
              <a:rPr lang="sv-SE" dirty="0" smtClean="0"/>
            </a:br>
            <a:r>
              <a:rPr lang="sv-SE" dirty="0" smtClean="0"/>
              <a:t>titelrubrik</a:t>
            </a:r>
            <a:endParaRPr lang="sv-SE" dirty="0"/>
          </a:p>
        </p:txBody>
      </p:sp>
      <p:sp>
        <p:nvSpPr>
          <p:cNvPr id="17" name="Underrubrik 2"/>
          <p:cNvSpPr>
            <a:spLocks noGrp="1"/>
          </p:cNvSpPr>
          <p:nvPr>
            <p:ph type="subTitle" idx="1" hasCustomPrompt="1"/>
          </p:nvPr>
        </p:nvSpPr>
        <p:spPr>
          <a:xfrm>
            <a:off x="2989560" y="2784614"/>
            <a:ext cx="5825197" cy="322328"/>
          </a:xfrm>
        </p:spPr>
        <p:txBody>
          <a:bodyPr lIns="0" tIns="109091" rIns="0"/>
          <a:lstStyle>
            <a:lvl1pPr marL="0" indent="0" algn="l">
              <a:buNone/>
              <a:defRPr sz="1200" b="1" cap="all" baseline="0">
                <a:solidFill>
                  <a:schemeClr val="tx1"/>
                </a:solidFill>
              </a:defRPr>
            </a:lvl1pPr>
            <a:lvl2pPr marL="461818" indent="0" algn="ctr">
              <a:buNone/>
              <a:defRPr/>
            </a:lvl2pPr>
            <a:lvl3pPr marL="923635" indent="0" algn="ctr">
              <a:buNone/>
              <a:defRPr/>
            </a:lvl3pPr>
            <a:lvl4pPr marL="1385453" indent="0" algn="ctr">
              <a:buNone/>
              <a:defRPr/>
            </a:lvl4pPr>
            <a:lvl5pPr marL="1847271" indent="0" algn="ctr">
              <a:buNone/>
              <a:defRPr/>
            </a:lvl5pPr>
            <a:lvl6pPr marL="2309089" indent="0" algn="ctr">
              <a:buNone/>
              <a:defRPr/>
            </a:lvl6pPr>
            <a:lvl7pPr marL="2770906" indent="0" algn="ctr">
              <a:buNone/>
              <a:defRPr/>
            </a:lvl7pPr>
            <a:lvl8pPr marL="3232724" indent="0" algn="ctr">
              <a:buNone/>
              <a:defRPr/>
            </a:lvl8pPr>
            <a:lvl9pPr marL="3694542" indent="0" algn="ctr">
              <a:buNone/>
              <a:defRPr/>
            </a:lvl9pPr>
          </a:lstStyle>
          <a:p>
            <a:r>
              <a:rPr lang="sv-SE" dirty="0" smtClean="0"/>
              <a:t>Underrubrik eller namn</a:t>
            </a:r>
            <a:endParaRPr lang="sv-SE" dirty="0"/>
          </a:p>
        </p:txBody>
      </p:sp>
      <p:cxnSp>
        <p:nvCxnSpPr>
          <p:cNvPr id="9" name="Rak 8"/>
          <p:cNvCxnSpPr/>
          <p:nvPr/>
        </p:nvCxnSpPr>
        <p:spPr bwMode="auto">
          <a:xfrm>
            <a:off x="2986086" y="2775672"/>
            <a:ext cx="5974973"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pic>
        <p:nvPicPr>
          <p:cNvPr id="10" name="Bildobjekt 9" descr="Lunds sigill RGB 150.png"/>
          <p:cNvPicPr>
            <a:picLocks noChangeAspect="1"/>
          </p:cNvPicPr>
          <p:nvPr/>
        </p:nvPicPr>
        <p:blipFill>
          <a:blip r:embed="rId2" cstate="print"/>
          <a:srcRect r="17691" b="21541"/>
          <a:stretch>
            <a:fillRect/>
          </a:stretch>
        </p:blipFill>
        <p:spPr>
          <a:xfrm>
            <a:off x="6429566" y="4289979"/>
            <a:ext cx="2714434" cy="2568021"/>
          </a:xfrm>
          <a:prstGeom prst="rect">
            <a:avLst/>
          </a:prstGeom>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Cliquez pour modifier le style du titre</a:t>
            </a:r>
            <a:endParaRPr lang="fr-FR" dirty="0"/>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Objekt och punkttext bredare">
    <p:spTree>
      <p:nvGrpSpPr>
        <p:cNvPr id="1" name=""/>
        <p:cNvGrpSpPr/>
        <p:nvPr/>
      </p:nvGrpSpPr>
      <p:grpSpPr>
        <a:xfrm>
          <a:off x="0" y="0"/>
          <a:ext cx="0" cy="0"/>
          <a:chOff x="0" y="0"/>
          <a:chExt cx="0" cy="0"/>
        </a:xfrm>
      </p:grpSpPr>
      <p:sp>
        <p:nvSpPr>
          <p:cNvPr id="2" name="Rubrik 1"/>
          <p:cNvSpPr>
            <a:spLocks noGrp="1"/>
          </p:cNvSpPr>
          <p:nvPr>
            <p:ph type="title" hasCustomPrompt="1"/>
          </p:nvPr>
        </p:nvSpPr>
        <p:spPr/>
        <p:txBody>
          <a:bodyPr/>
          <a:lstStyle>
            <a:lvl1pPr>
              <a:defRPr/>
            </a:lvl1pPr>
          </a:lstStyle>
          <a:p>
            <a:r>
              <a:rPr lang="en-GB" noProof="0" smtClean="0"/>
              <a:t>Rubrik</a:t>
            </a:r>
            <a:endParaRPr lang="en-GB" noProof="0"/>
          </a:p>
        </p:txBody>
      </p:sp>
      <p:sp>
        <p:nvSpPr>
          <p:cNvPr id="3" name="Platshållare för innehåll 2"/>
          <p:cNvSpPr>
            <a:spLocks noGrp="1"/>
          </p:cNvSpPr>
          <p:nvPr>
            <p:ph sz="half" idx="1"/>
          </p:nvPr>
        </p:nvSpPr>
        <p:spPr>
          <a:xfrm>
            <a:off x="753117" y="1670562"/>
            <a:ext cx="4441370" cy="3729603"/>
          </a:xfrm>
        </p:spPr>
        <p:txBody>
          <a:bodyPr/>
          <a:lstStyle>
            <a:lvl1pPr marL="0" indent="0">
              <a:spcAft>
                <a:spcPts val="0"/>
              </a:spcAft>
              <a:buNone/>
              <a:defRPr sz="2200"/>
            </a:lvl1pPr>
            <a:lvl2pPr>
              <a:defRPr sz="1800"/>
            </a:lvl2pPr>
            <a:lvl3pPr>
              <a:defRPr sz="1600"/>
            </a:lvl3pPr>
            <a:lvl4pPr>
              <a:defRPr sz="1400"/>
            </a:lvl4pPr>
            <a:lvl5pPr>
              <a:defRPr sz="1800"/>
            </a:lvl5pPr>
            <a:lvl6pPr>
              <a:defRPr sz="1800"/>
            </a:lvl6pPr>
            <a:lvl7pPr>
              <a:defRPr sz="1800"/>
            </a:lvl7pPr>
            <a:lvl8pPr>
              <a:defRPr sz="1800"/>
            </a:lvl8pPr>
            <a:lvl9pPr>
              <a:defRPr sz="1800"/>
            </a:lvl9pPr>
          </a:lstStyle>
          <a:p>
            <a:pPr lvl="0"/>
            <a:r>
              <a:rPr lang="sv-SE" noProof="0" smtClean="0"/>
              <a:t>Klicka här för att ändra format på bakgrundstexten</a:t>
            </a:r>
          </a:p>
        </p:txBody>
      </p:sp>
      <p:sp>
        <p:nvSpPr>
          <p:cNvPr id="4" name="Platshållare för innehåll 3"/>
          <p:cNvSpPr>
            <a:spLocks noGrp="1"/>
          </p:cNvSpPr>
          <p:nvPr>
            <p:ph sz="half" idx="2" hasCustomPrompt="1"/>
          </p:nvPr>
        </p:nvSpPr>
        <p:spPr>
          <a:xfrm>
            <a:off x="5431569" y="1670562"/>
            <a:ext cx="2964140" cy="3729603"/>
          </a:xfrm>
        </p:spPr>
        <p:txBody>
          <a:bodyPr/>
          <a:lstStyle>
            <a:lvl1pPr>
              <a:spcAft>
                <a:spcPts val="0"/>
              </a:spcAft>
              <a:buClr>
                <a:schemeClr val="tx2"/>
              </a:buClr>
              <a:defRPr sz="2200"/>
            </a:lvl1pPr>
            <a:lvl2pPr>
              <a:spcAft>
                <a:spcPts val="0"/>
              </a:spcAft>
              <a:buClr>
                <a:schemeClr val="tx2"/>
              </a:buClr>
              <a:defRPr sz="2200"/>
            </a:lvl2pPr>
            <a:lvl3pPr>
              <a:spcAft>
                <a:spcPts val="0"/>
              </a:spcAft>
              <a:buClr>
                <a:schemeClr val="tx2"/>
              </a:buClr>
              <a:defRPr sz="2000"/>
            </a:lvl3pPr>
            <a:lvl4pPr>
              <a:spcAft>
                <a:spcPts val="0"/>
              </a:spcAft>
              <a:buClr>
                <a:schemeClr val="tx2"/>
              </a:buClr>
              <a:defRPr sz="2000"/>
            </a:lvl4pPr>
            <a:lvl5pPr>
              <a:defRPr sz="1800"/>
            </a:lvl5pPr>
            <a:lvl6pPr>
              <a:defRPr sz="1800"/>
            </a:lvl6pPr>
            <a:lvl7pPr>
              <a:defRPr sz="1800"/>
            </a:lvl7pPr>
            <a:lvl8pPr>
              <a:defRPr sz="1800"/>
            </a:lvl8pPr>
            <a:lvl9pPr>
              <a:defRPr sz="1800"/>
            </a:lvl9pPr>
          </a:lstStyle>
          <a:p>
            <a:pPr lvl="0"/>
            <a:r>
              <a:rPr lang="en-GB" noProof="0" smtClean="0"/>
              <a:t>Skriv text</a:t>
            </a:r>
          </a:p>
          <a:p>
            <a:pPr lvl="1"/>
            <a:r>
              <a:rPr lang="en-GB" noProof="0" smtClean="0"/>
              <a:t>Nivå två</a:t>
            </a:r>
          </a:p>
          <a:p>
            <a:pPr lvl="2"/>
            <a:r>
              <a:rPr lang="en-GB" noProof="0" smtClean="0"/>
              <a:t>Nivå tre</a:t>
            </a:r>
          </a:p>
          <a:p>
            <a:pPr lvl="3"/>
            <a:r>
              <a:rPr lang="en-GB" noProof="0" smtClean="0"/>
              <a:t>Nivå fyra</a:t>
            </a:r>
          </a:p>
        </p:txBody>
      </p:sp>
    </p:spTree>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Rubrik och tabell">
    <p:spTree>
      <p:nvGrpSpPr>
        <p:cNvPr id="1" name=""/>
        <p:cNvGrpSpPr/>
        <p:nvPr/>
      </p:nvGrpSpPr>
      <p:grpSpPr>
        <a:xfrm>
          <a:off x="0" y="0"/>
          <a:ext cx="0" cy="0"/>
          <a:chOff x="0" y="0"/>
          <a:chExt cx="0" cy="0"/>
        </a:xfrm>
      </p:grpSpPr>
      <p:sp>
        <p:nvSpPr>
          <p:cNvPr id="5" name="Platshållare för tabell 4"/>
          <p:cNvSpPr>
            <a:spLocks noGrp="1"/>
          </p:cNvSpPr>
          <p:nvPr>
            <p:ph type="tbl" sz="quarter" idx="10"/>
          </p:nvPr>
        </p:nvSpPr>
        <p:spPr>
          <a:xfrm>
            <a:off x="793448" y="1785722"/>
            <a:ext cx="7582935" cy="3598501"/>
          </a:xfrm>
        </p:spPr>
        <p:txBody>
          <a:bodyPr/>
          <a:lstStyle>
            <a:lvl1pPr>
              <a:buNone/>
              <a:defRPr/>
            </a:lvl1pPr>
          </a:lstStyle>
          <a:p>
            <a:r>
              <a:rPr lang="sv-SE" noProof="0" smtClean="0"/>
              <a:t>Klicka på ikonen för att lägga till en tabell</a:t>
            </a:r>
            <a:endParaRPr lang="en-GB" noProof="0"/>
          </a:p>
        </p:txBody>
      </p:sp>
      <p:sp>
        <p:nvSpPr>
          <p:cNvPr id="2" name="Rubrik 1"/>
          <p:cNvSpPr>
            <a:spLocks noGrp="1"/>
          </p:cNvSpPr>
          <p:nvPr>
            <p:ph type="title" hasCustomPrompt="1"/>
          </p:nvPr>
        </p:nvSpPr>
        <p:spPr>
          <a:xfrm>
            <a:off x="653473" y="284496"/>
            <a:ext cx="7709927" cy="1142735"/>
          </a:xfrm>
        </p:spPr>
        <p:txBody>
          <a:bodyPr/>
          <a:lstStyle>
            <a:lvl1pPr>
              <a:defRPr/>
            </a:lvl1pPr>
          </a:lstStyle>
          <a:p>
            <a:r>
              <a:rPr lang="en-GB" noProof="0" smtClean="0"/>
              <a:t>Rubrik</a:t>
            </a:r>
            <a:endParaRPr lang="en-GB" noProof="0"/>
          </a:p>
        </p:txBody>
      </p:sp>
    </p:spTree>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Avsnittsbild rosa">
    <p:spTree>
      <p:nvGrpSpPr>
        <p:cNvPr id="1" name=""/>
        <p:cNvGrpSpPr/>
        <p:nvPr/>
      </p:nvGrpSpPr>
      <p:grpSpPr>
        <a:xfrm>
          <a:off x="0" y="0"/>
          <a:ext cx="0" cy="0"/>
          <a:chOff x="0" y="0"/>
          <a:chExt cx="0" cy="0"/>
        </a:xfrm>
      </p:grpSpPr>
      <p:sp>
        <p:nvSpPr>
          <p:cNvPr id="5" name="Rektangel 4"/>
          <p:cNvSpPr/>
          <p:nvPr/>
        </p:nvSpPr>
        <p:spPr bwMode="auto">
          <a:xfrm>
            <a:off x="1" y="0"/>
            <a:ext cx="9144000" cy="6858000"/>
          </a:xfrm>
          <a:prstGeom prst="rect">
            <a:avLst/>
          </a:prstGeom>
          <a:solidFill>
            <a:schemeClr val="bg1"/>
          </a:solidFill>
          <a:ln w="9525" cap="flat" cmpd="sng" algn="ctr">
            <a:noFill/>
            <a:prstDash val="solid"/>
            <a:round/>
            <a:headEnd type="none" w="med" len="med"/>
            <a:tailEnd type="none" w="med" len="med"/>
          </a:ln>
          <a:effectLst/>
        </p:spPr>
        <p:txBody>
          <a:bodyPr vert="horz" wrap="square" lIns="92364" tIns="46182" rIns="92364" bIns="46182" numCol="1" rtlCol="0" anchor="t" anchorCtr="0" compatLnSpc="1">
            <a:prstTxWarp prst="textNoShape">
              <a:avLst/>
            </a:prstTxWarp>
          </a:bodyPr>
          <a:lstStyle/>
          <a:p>
            <a:pPr marL="0" marR="0" indent="0" algn="l" defTabSz="914014" rtl="0" eaLnBrk="1" fontAlgn="base" latinLnBrk="0" hangingPunct="1">
              <a:lnSpc>
                <a:spcPct val="100000"/>
              </a:lnSpc>
              <a:spcBef>
                <a:spcPct val="0"/>
              </a:spcBef>
              <a:spcAft>
                <a:spcPct val="0"/>
              </a:spcAft>
              <a:buClrTx/>
              <a:buSzTx/>
              <a:buFontTx/>
              <a:buNone/>
              <a:tabLst/>
            </a:pPr>
            <a:endParaRPr kumimoji="0" lang="sv-SE" sz="1800" b="1" i="0" u="none" strike="noStrike" cap="none" normalizeH="0" baseline="0" dirty="0">
              <a:ln>
                <a:noFill/>
              </a:ln>
              <a:solidFill>
                <a:schemeClr val="tx1"/>
              </a:solidFill>
              <a:effectLst/>
              <a:latin typeface="Arial" charset="0"/>
            </a:endParaRPr>
          </a:p>
        </p:txBody>
      </p:sp>
      <p:sp>
        <p:nvSpPr>
          <p:cNvPr id="7" name="Rektangel 6"/>
          <p:cNvSpPr/>
          <p:nvPr/>
        </p:nvSpPr>
        <p:spPr bwMode="auto">
          <a:xfrm>
            <a:off x="184181" y="181835"/>
            <a:ext cx="8784648" cy="6511974"/>
          </a:xfrm>
          <a:prstGeom prst="rect">
            <a:avLst/>
          </a:prstGeom>
          <a:solidFill>
            <a:schemeClr val="accent2"/>
          </a:solidFill>
          <a:ln w="9525" cap="flat" cmpd="sng" algn="ctr">
            <a:noFill/>
            <a:prstDash val="solid"/>
            <a:round/>
            <a:headEnd type="none" w="med" len="med"/>
            <a:tailEnd type="none" w="med" len="med"/>
          </a:ln>
          <a:effectLst/>
        </p:spPr>
        <p:txBody>
          <a:bodyPr vert="horz" wrap="square" lIns="92364" tIns="46182" rIns="92364" bIns="46182" numCol="1" rtlCol="0" anchor="t" anchorCtr="0" compatLnSpc="1">
            <a:prstTxWarp prst="textNoShape">
              <a:avLst/>
            </a:prstTxWarp>
          </a:bodyPr>
          <a:lstStyle/>
          <a:p>
            <a:pPr marL="0" marR="0" indent="0" algn="l" defTabSz="914014" rtl="0" eaLnBrk="1" fontAlgn="base" latinLnBrk="0" hangingPunct="1">
              <a:lnSpc>
                <a:spcPct val="100000"/>
              </a:lnSpc>
              <a:spcBef>
                <a:spcPct val="0"/>
              </a:spcBef>
              <a:spcAft>
                <a:spcPct val="0"/>
              </a:spcAft>
              <a:buClrTx/>
              <a:buSzTx/>
              <a:buFontTx/>
              <a:buNone/>
              <a:tabLst/>
            </a:pPr>
            <a:endParaRPr kumimoji="0" lang="sv-SE" sz="1800" b="1" i="0" u="none" strike="noStrike" cap="none" normalizeH="0" baseline="0" dirty="0">
              <a:ln>
                <a:noFill/>
              </a:ln>
              <a:solidFill>
                <a:schemeClr val="tx1"/>
              </a:solidFill>
              <a:effectLst/>
              <a:latin typeface="Arial" charset="0"/>
            </a:endParaRPr>
          </a:p>
        </p:txBody>
      </p:sp>
      <p:sp>
        <p:nvSpPr>
          <p:cNvPr id="6" name="Rubrik 1"/>
          <p:cNvSpPr>
            <a:spLocks noGrp="1"/>
          </p:cNvSpPr>
          <p:nvPr>
            <p:ph type="ctrTitle" hasCustomPrompt="1"/>
          </p:nvPr>
        </p:nvSpPr>
        <p:spPr>
          <a:xfrm>
            <a:off x="1430465" y="2233175"/>
            <a:ext cx="6275009" cy="823516"/>
          </a:xfrm>
        </p:spPr>
        <p:txBody>
          <a:bodyPr lIns="0" tIns="98182" rIns="0" bIns="87273"/>
          <a:lstStyle>
            <a:lvl1pPr>
              <a:defRPr sz="5500" baseline="0"/>
            </a:lvl1pPr>
          </a:lstStyle>
          <a:p>
            <a:r>
              <a:rPr lang="en-GB" noProof="0" smtClean="0"/>
              <a:t>Avsnittsrubrik</a:t>
            </a:r>
            <a:endParaRPr lang="en-GB" noProof="0"/>
          </a:p>
        </p:txBody>
      </p:sp>
      <p:cxnSp>
        <p:nvCxnSpPr>
          <p:cNvPr id="9" name="Rak 8"/>
          <p:cNvCxnSpPr/>
          <p:nvPr/>
        </p:nvCxnSpPr>
        <p:spPr bwMode="auto">
          <a:xfrm>
            <a:off x="1424922" y="3057633"/>
            <a:ext cx="6275657"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pic>
        <p:nvPicPr>
          <p:cNvPr id="10" name="Bildobjekt 9" descr="Lunds sigill RGB 150.png"/>
          <p:cNvPicPr>
            <a:picLocks noChangeAspect="1"/>
          </p:cNvPicPr>
          <p:nvPr/>
        </p:nvPicPr>
        <p:blipFill>
          <a:blip r:embed="rId2" cstate="print"/>
          <a:srcRect r="17691" b="21541"/>
          <a:stretch>
            <a:fillRect/>
          </a:stretch>
        </p:blipFill>
        <p:spPr>
          <a:xfrm>
            <a:off x="6429566" y="4289979"/>
            <a:ext cx="2714434" cy="2568021"/>
          </a:xfrm>
          <a:prstGeom prst="rect">
            <a:avLst/>
          </a:prstGeom>
        </p:spPr>
      </p:pic>
    </p:spTree>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Avsnittsbild blå">
    <p:spTree>
      <p:nvGrpSpPr>
        <p:cNvPr id="1" name=""/>
        <p:cNvGrpSpPr/>
        <p:nvPr/>
      </p:nvGrpSpPr>
      <p:grpSpPr>
        <a:xfrm>
          <a:off x="0" y="0"/>
          <a:ext cx="0" cy="0"/>
          <a:chOff x="0" y="0"/>
          <a:chExt cx="0" cy="0"/>
        </a:xfrm>
      </p:grpSpPr>
      <p:sp>
        <p:nvSpPr>
          <p:cNvPr id="8" name="Rektangel 7"/>
          <p:cNvSpPr/>
          <p:nvPr/>
        </p:nvSpPr>
        <p:spPr bwMode="auto">
          <a:xfrm>
            <a:off x="1" y="0"/>
            <a:ext cx="9144000" cy="6858000"/>
          </a:xfrm>
          <a:prstGeom prst="rect">
            <a:avLst/>
          </a:prstGeom>
          <a:solidFill>
            <a:schemeClr val="bg1"/>
          </a:solidFill>
          <a:ln w="9525" cap="flat" cmpd="sng" algn="ctr">
            <a:noFill/>
            <a:prstDash val="solid"/>
            <a:round/>
            <a:headEnd type="none" w="med" len="med"/>
            <a:tailEnd type="none" w="med" len="med"/>
          </a:ln>
          <a:effectLst/>
        </p:spPr>
        <p:txBody>
          <a:bodyPr vert="horz" wrap="square" lIns="92364" tIns="46182" rIns="92364" bIns="46182" numCol="1" rtlCol="0" anchor="t" anchorCtr="0" compatLnSpc="1">
            <a:prstTxWarp prst="textNoShape">
              <a:avLst/>
            </a:prstTxWarp>
          </a:bodyPr>
          <a:lstStyle/>
          <a:p>
            <a:pPr marL="0" marR="0" indent="0" algn="l" defTabSz="914014" rtl="0" eaLnBrk="1" fontAlgn="base" latinLnBrk="0" hangingPunct="1">
              <a:lnSpc>
                <a:spcPct val="100000"/>
              </a:lnSpc>
              <a:spcBef>
                <a:spcPct val="0"/>
              </a:spcBef>
              <a:spcAft>
                <a:spcPct val="0"/>
              </a:spcAft>
              <a:buClrTx/>
              <a:buSzTx/>
              <a:buFontTx/>
              <a:buNone/>
              <a:tabLst/>
            </a:pPr>
            <a:endParaRPr kumimoji="0" lang="en-GB" sz="1800" b="1" i="0" u="none" strike="noStrike" cap="none" normalizeH="0" baseline="0" dirty="0" smtClean="0">
              <a:ln>
                <a:noFill/>
              </a:ln>
              <a:solidFill>
                <a:schemeClr val="tx2"/>
              </a:solidFill>
              <a:effectLst/>
              <a:latin typeface="Arial" charset="0"/>
            </a:endParaRPr>
          </a:p>
        </p:txBody>
      </p:sp>
      <p:sp>
        <p:nvSpPr>
          <p:cNvPr id="9" name="Rektangel 8"/>
          <p:cNvSpPr/>
          <p:nvPr/>
        </p:nvSpPr>
        <p:spPr bwMode="auto">
          <a:xfrm>
            <a:off x="185461" y="183029"/>
            <a:ext cx="8784457" cy="6510978"/>
          </a:xfrm>
          <a:prstGeom prst="rect">
            <a:avLst/>
          </a:prstGeom>
          <a:solidFill>
            <a:schemeClr val="accent3"/>
          </a:solidFill>
          <a:ln w="9525" cap="flat" cmpd="sng" algn="ctr">
            <a:noFill/>
            <a:prstDash val="solid"/>
            <a:round/>
            <a:headEnd type="none" w="med" len="med"/>
            <a:tailEnd type="none" w="med" len="med"/>
          </a:ln>
          <a:effectLst/>
        </p:spPr>
        <p:txBody>
          <a:bodyPr vert="horz" wrap="square" lIns="92364" tIns="46182" rIns="92364" bIns="46182" numCol="1" rtlCol="0" anchor="t" anchorCtr="0" compatLnSpc="1">
            <a:prstTxWarp prst="textNoShape">
              <a:avLst/>
            </a:prstTxWarp>
          </a:bodyPr>
          <a:lstStyle/>
          <a:p>
            <a:pPr marL="0" marR="0" indent="0" algn="l" defTabSz="914014" rtl="0" eaLnBrk="1" fontAlgn="base" latinLnBrk="0" hangingPunct="1">
              <a:lnSpc>
                <a:spcPct val="100000"/>
              </a:lnSpc>
              <a:spcBef>
                <a:spcPct val="0"/>
              </a:spcBef>
              <a:spcAft>
                <a:spcPct val="0"/>
              </a:spcAft>
              <a:buClrTx/>
              <a:buSzTx/>
              <a:buFontTx/>
              <a:buNone/>
              <a:tabLst/>
            </a:pPr>
            <a:endParaRPr kumimoji="0" lang="sv-SE" sz="1800" b="1" i="0" u="none" strike="noStrike" cap="none" normalizeH="0" baseline="0" dirty="0">
              <a:ln>
                <a:noFill/>
              </a:ln>
              <a:solidFill>
                <a:schemeClr val="tx1"/>
              </a:solidFill>
              <a:effectLst/>
              <a:latin typeface="Arial" charset="0"/>
            </a:endParaRPr>
          </a:p>
        </p:txBody>
      </p:sp>
      <p:sp>
        <p:nvSpPr>
          <p:cNvPr id="2" name="Rubrik 1"/>
          <p:cNvSpPr>
            <a:spLocks noGrp="1"/>
          </p:cNvSpPr>
          <p:nvPr>
            <p:ph type="ctrTitle" hasCustomPrompt="1"/>
          </p:nvPr>
        </p:nvSpPr>
        <p:spPr>
          <a:xfrm>
            <a:off x="1430465" y="2234179"/>
            <a:ext cx="6275009" cy="823516"/>
          </a:xfrm>
        </p:spPr>
        <p:txBody>
          <a:bodyPr lIns="0" tIns="98182" rIns="0" bIns="87273"/>
          <a:lstStyle>
            <a:lvl1pPr>
              <a:defRPr sz="5500" baseline="0"/>
            </a:lvl1pPr>
          </a:lstStyle>
          <a:p>
            <a:r>
              <a:rPr lang="en-GB" dirty="0" err="1" smtClean="0"/>
              <a:t>Avsnittsrubrik</a:t>
            </a:r>
            <a:endParaRPr lang="sv-SE" dirty="0"/>
          </a:p>
        </p:txBody>
      </p:sp>
      <p:cxnSp>
        <p:nvCxnSpPr>
          <p:cNvPr id="6" name="Rak 5"/>
          <p:cNvCxnSpPr/>
          <p:nvPr/>
        </p:nvCxnSpPr>
        <p:spPr bwMode="auto">
          <a:xfrm>
            <a:off x="1424922" y="3060189"/>
            <a:ext cx="6275657"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pic>
        <p:nvPicPr>
          <p:cNvPr id="7" name="Bildobjekt 6" descr="Lunds sigill RGB 150.png"/>
          <p:cNvPicPr>
            <a:picLocks noChangeAspect="1"/>
          </p:cNvPicPr>
          <p:nvPr/>
        </p:nvPicPr>
        <p:blipFill>
          <a:blip r:embed="rId2" cstate="print"/>
          <a:srcRect r="17691" b="21541"/>
          <a:stretch>
            <a:fillRect/>
          </a:stretch>
        </p:blipFill>
        <p:spPr>
          <a:xfrm>
            <a:off x="6429566" y="4289979"/>
            <a:ext cx="2714434" cy="2568021"/>
          </a:xfrm>
          <a:prstGeom prst="rect">
            <a:avLst/>
          </a:prstGeom>
        </p:spPr>
      </p:pic>
    </p:spTree>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Avsnittsbild grön">
    <p:spTree>
      <p:nvGrpSpPr>
        <p:cNvPr id="1" name=""/>
        <p:cNvGrpSpPr/>
        <p:nvPr/>
      </p:nvGrpSpPr>
      <p:grpSpPr>
        <a:xfrm>
          <a:off x="0" y="0"/>
          <a:ext cx="0" cy="0"/>
          <a:chOff x="0" y="0"/>
          <a:chExt cx="0" cy="0"/>
        </a:xfrm>
      </p:grpSpPr>
      <p:sp>
        <p:nvSpPr>
          <p:cNvPr id="5" name="Rektangel 4"/>
          <p:cNvSpPr/>
          <p:nvPr/>
        </p:nvSpPr>
        <p:spPr bwMode="auto">
          <a:xfrm>
            <a:off x="1" y="0"/>
            <a:ext cx="9144000" cy="6858000"/>
          </a:xfrm>
          <a:prstGeom prst="rect">
            <a:avLst/>
          </a:prstGeom>
          <a:solidFill>
            <a:schemeClr val="bg1"/>
          </a:solidFill>
          <a:ln w="9525" cap="flat" cmpd="sng" algn="ctr">
            <a:noFill/>
            <a:prstDash val="solid"/>
            <a:round/>
            <a:headEnd type="none" w="med" len="med"/>
            <a:tailEnd type="none" w="med" len="med"/>
          </a:ln>
          <a:effectLst/>
        </p:spPr>
        <p:txBody>
          <a:bodyPr vert="horz" wrap="square" lIns="92364" tIns="46182" rIns="92364" bIns="46182" numCol="1" rtlCol="0" anchor="t" anchorCtr="0" compatLnSpc="1">
            <a:prstTxWarp prst="textNoShape">
              <a:avLst/>
            </a:prstTxWarp>
          </a:bodyPr>
          <a:lstStyle/>
          <a:p>
            <a:pPr marL="0" marR="0" indent="0" algn="l" defTabSz="914014" rtl="0" eaLnBrk="1" fontAlgn="base" latinLnBrk="0" hangingPunct="1">
              <a:lnSpc>
                <a:spcPct val="100000"/>
              </a:lnSpc>
              <a:spcBef>
                <a:spcPct val="0"/>
              </a:spcBef>
              <a:spcAft>
                <a:spcPct val="0"/>
              </a:spcAft>
              <a:buClrTx/>
              <a:buSzTx/>
              <a:buFontTx/>
              <a:buNone/>
              <a:tabLst/>
            </a:pPr>
            <a:endParaRPr kumimoji="0" lang="sv-SE" sz="1800" b="1" i="0" u="none" strike="noStrike" cap="none" normalizeH="0" baseline="0" dirty="0">
              <a:ln>
                <a:noFill/>
              </a:ln>
              <a:solidFill>
                <a:schemeClr val="tx1"/>
              </a:solidFill>
              <a:effectLst/>
              <a:latin typeface="Arial" charset="0"/>
            </a:endParaRPr>
          </a:p>
        </p:txBody>
      </p:sp>
      <p:sp>
        <p:nvSpPr>
          <p:cNvPr id="4" name="Rektangel 3"/>
          <p:cNvSpPr/>
          <p:nvPr/>
        </p:nvSpPr>
        <p:spPr bwMode="auto">
          <a:xfrm>
            <a:off x="184181" y="181835"/>
            <a:ext cx="8784648" cy="6511974"/>
          </a:xfrm>
          <a:prstGeom prst="rect">
            <a:avLst/>
          </a:prstGeom>
          <a:solidFill>
            <a:schemeClr val="accent4"/>
          </a:solidFill>
          <a:ln w="9525" cap="flat" cmpd="sng" algn="ctr">
            <a:noFill/>
            <a:prstDash val="solid"/>
            <a:round/>
            <a:headEnd type="none" w="med" len="med"/>
            <a:tailEnd type="none" w="med" len="med"/>
          </a:ln>
          <a:effectLst/>
        </p:spPr>
        <p:txBody>
          <a:bodyPr vert="horz" wrap="square" lIns="92364" tIns="46182" rIns="92364" bIns="46182" numCol="1" rtlCol="0" anchor="t" anchorCtr="0" compatLnSpc="1">
            <a:prstTxWarp prst="textNoShape">
              <a:avLst/>
            </a:prstTxWarp>
          </a:bodyPr>
          <a:lstStyle/>
          <a:p>
            <a:pPr marL="0" marR="0" indent="0" algn="l" defTabSz="914014" rtl="0" eaLnBrk="1" fontAlgn="base" latinLnBrk="0" hangingPunct="1">
              <a:lnSpc>
                <a:spcPct val="100000"/>
              </a:lnSpc>
              <a:spcBef>
                <a:spcPct val="0"/>
              </a:spcBef>
              <a:spcAft>
                <a:spcPct val="0"/>
              </a:spcAft>
              <a:buClrTx/>
              <a:buSzTx/>
              <a:buFontTx/>
              <a:buNone/>
              <a:tabLst/>
            </a:pPr>
            <a:endParaRPr kumimoji="0" lang="sv-SE" sz="1800" b="1" i="0" u="none" strike="noStrike" cap="none" normalizeH="0" baseline="0" dirty="0">
              <a:ln>
                <a:noFill/>
              </a:ln>
              <a:solidFill>
                <a:schemeClr val="tx1"/>
              </a:solidFill>
              <a:effectLst/>
              <a:latin typeface="Arial" charset="0"/>
            </a:endParaRPr>
          </a:p>
        </p:txBody>
      </p:sp>
      <p:sp>
        <p:nvSpPr>
          <p:cNvPr id="6" name="Rubrik 1"/>
          <p:cNvSpPr>
            <a:spLocks noGrp="1"/>
          </p:cNvSpPr>
          <p:nvPr>
            <p:ph type="ctrTitle" hasCustomPrompt="1"/>
          </p:nvPr>
        </p:nvSpPr>
        <p:spPr>
          <a:xfrm>
            <a:off x="1430465" y="2230969"/>
            <a:ext cx="6275009" cy="823516"/>
          </a:xfrm>
        </p:spPr>
        <p:txBody>
          <a:bodyPr lIns="0" tIns="98182" rIns="0" bIns="87273"/>
          <a:lstStyle>
            <a:lvl1pPr>
              <a:defRPr sz="5500" baseline="0"/>
            </a:lvl1pPr>
          </a:lstStyle>
          <a:p>
            <a:r>
              <a:rPr lang="en-GB" dirty="0" err="1" smtClean="0"/>
              <a:t>Avsnittsrubrik</a:t>
            </a:r>
            <a:endParaRPr lang="sv-SE" dirty="0"/>
          </a:p>
        </p:txBody>
      </p:sp>
      <p:cxnSp>
        <p:nvCxnSpPr>
          <p:cNvPr id="9" name="Rak 8"/>
          <p:cNvCxnSpPr/>
          <p:nvPr/>
        </p:nvCxnSpPr>
        <p:spPr bwMode="auto">
          <a:xfrm>
            <a:off x="1424922" y="3060189"/>
            <a:ext cx="6275657"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pic>
        <p:nvPicPr>
          <p:cNvPr id="8" name="Bildobjekt 7" descr="Lunds sigill RGB 150.png"/>
          <p:cNvPicPr>
            <a:picLocks noChangeAspect="1"/>
          </p:cNvPicPr>
          <p:nvPr/>
        </p:nvPicPr>
        <p:blipFill>
          <a:blip r:embed="rId2" cstate="print"/>
          <a:srcRect r="17691" b="21541"/>
          <a:stretch>
            <a:fillRect/>
          </a:stretch>
        </p:blipFill>
        <p:spPr>
          <a:xfrm>
            <a:off x="6429566" y="4289979"/>
            <a:ext cx="2714434" cy="2568021"/>
          </a:xfrm>
          <a:prstGeom prst="rect">
            <a:avLst/>
          </a:prstGeom>
        </p:spPr>
      </p:pic>
    </p:spTree>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Avsnittsbild beige">
    <p:spTree>
      <p:nvGrpSpPr>
        <p:cNvPr id="1" name=""/>
        <p:cNvGrpSpPr/>
        <p:nvPr/>
      </p:nvGrpSpPr>
      <p:grpSpPr>
        <a:xfrm>
          <a:off x="0" y="0"/>
          <a:ext cx="0" cy="0"/>
          <a:chOff x="0" y="0"/>
          <a:chExt cx="0" cy="0"/>
        </a:xfrm>
      </p:grpSpPr>
      <p:sp>
        <p:nvSpPr>
          <p:cNvPr id="5" name="Rektangel 4"/>
          <p:cNvSpPr/>
          <p:nvPr/>
        </p:nvSpPr>
        <p:spPr bwMode="auto">
          <a:xfrm>
            <a:off x="1" y="0"/>
            <a:ext cx="9144000" cy="6858000"/>
          </a:xfrm>
          <a:prstGeom prst="rect">
            <a:avLst/>
          </a:prstGeom>
          <a:solidFill>
            <a:schemeClr val="bg1"/>
          </a:solidFill>
          <a:ln w="9525" cap="flat" cmpd="sng" algn="ctr">
            <a:noFill/>
            <a:prstDash val="solid"/>
            <a:round/>
            <a:headEnd type="none" w="med" len="med"/>
            <a:tailEnd type="none" w="med" len="med"/>
          </a:ln>
          <a:effectLst/>
        </p:spPr>
        <p:txBody>
          <a:bodyPr vert="horz" wrap="square" lIns="92364" tIns="46182" rIns="92364" bIns="46182" numCol="1" rtlCol="0" anchor="t" anchorCtr="0" compatLnSpc="1">
            <a:prstTxWarp prst="textNoShape">
              <a:avLst/>
            </a:prstTxWarp>
          </a:bodyPr>
          <a:lstStyle/>
          <a:p>
            <a:pPr marL="0" marR="0" indent="0" algn="l" defTabSz="914014" rtl="0" eaLnBrk="1" fontAlgn="base" latinLnBrk="0" hangingPunct="1">
              <a:lnSpc>
                <a:spcPct val="100000"/>
              </a:lnSpc>
              <a:spcBef>
                <a:spcPct val="0"/>
              </a:spcBef>
              <a:spcAft>
                <a:spcPct val="0"/>
              </a:spcAft>
              <a:buClrTx/>
              <a:buSzTx/>
              <a:buFontTx/>
              <a:buNone/>
              <a:tabLst/>
            </a:pPr>
            <a:endParaRPr kumimoji="0" lang="sv-SE" sz="1800" b="1" i="0" u="none" strike="noStrike" cap="none" normalizeH="0" baseline="0" dirty="0">
              <a:ln>
                <a:noFill/>
              </a:ln>
              <a:solidFill>
                <a:schemeClr val="tx1"/>
              </a:solidFill>
              <a:effectLst/>
              <a:latin typeface="Arial" charset="0"/>
            </a:endParaRPr>
          </a:p>
        </p:txBody>
      </p:sp>
      <p:sp>
        <p:nvSpPr>
          <p:cNvPr id="4" name="Rektangel 3"/>
          <p:cNvSpPr/>
          <p:nvPr/>
        </p:nvSpPr>
        <p:spPr bwMode="auto">
          <a:xfrm>
            <a:off x="181942" y="183030"/>
            <a:ext cx="8784648" cy="6511974"/>
          </a:xfrm>
          <a:prstGeom prst="rect">
            <a:avLst/>
          </a:prstGeom>
          <a:solidFill>
            <a:schemeClr val="accent5"/>
          </a:solidFill>
          <a:ln w="9525" cap="flat" cmpd="sng" algn="ctr">
            <a:noFill/>
            <a:prstDash val="solid"/>
            <a:round/>
            <a:headEnd type="none" w="med" len="med"/>
            <a:tailEnd type="none" w="med" len="med"/>
          </a:ln>
          <a:effectLst/>
        </p:spPr>
        <p:txBody>
          <a:bodyPr vert="horz" wrap="square" lIns="92364" tIns="46182" rIns="92364" bIns="46182" numCol="1" rtlCol="0" anchor="t" anchorCtr="0" compatLnSpc="1">
            <a:prstTxWarp prst="textNoShape">
              <a:avLst/>
            </a:prstTxWarp>
          </a:bodyPr>
          <a:lstStyle/>
          <a:p>
            <a:pPr marL="0" marR="0" indent="0" algn="l" defTabSz="914014" rtl="0" eaLnBrk="1" fontAlgn="base" latinLnBrk="0" hangingPunct="1">
              <a:lnSpc>
                <a:spcPct val="100000"/>
              </a:lnSpc>
              <a:spcBef>
                <a:spcPct val="0"/>
              </a:spcBef>
              <a:spcAft>
                <a:spcPct val="0"/>
              </a:spcAft>
              <a:buClrTx/>
              <a:buSzTx/>
              <a:buFontTx/>
              <a:buNone/>
              <a:tabLst/>
            </a:pPr>
            <a:endParaRPr kumimoji="0" lang="sv-SE" sz="1800" b="1" i="0" u="none" strike="noStrike" cap="none" normalizeH="0" baseline="0" dirty="0">
              <a:ln>
                <a:noFill/>
              </a:ln>
              <a:solidFill>
                <a:schemeClr val="tx1"/>
              </a:solidFill>
              <a:effectLst/>
              <a:latin typeface="Arial" charset="0"/>
            </a:endParaRPr>
          </a:p>
        </p:txBody>
      </p:sp>
      <p:sp>
        <p:nvSpPr>
          <p:cNvPr id="6" name="Rubrik 1"/>
          <p:cNvSpPr>
            <a:spLocks noGrp="1"/>
          </p:cNvSpPr>
          <p:nvPr>
            <p:ph type="ctrTitle" hasCustomPrompt="1"/>
          </p:nvPr>
        </p:nvSpPr>
        <p:spPr>
          <a:xfrm>
            <a:off x="1430465" y="2232520"/>
            <a:ext cx="6275009" cy="823516"/>
          </a:xfrm>
        </p:spPr>
        <p:txBody>
          <a:bodyPr lIns="0" tIns="98182" rIns="0" bIns="87273"/>
          <a:lstStyle>
            <a:lvl1pPr>
              <a:defRPr sz="5500" baseline="0"/>
            </a:lvl1pPr>
          </a:lstStyle>
          <a:p>
            <a:r>
              <a:rPr lang="en-GB" dirty="0" err="1" smtClean="0"/>
              <a:t>Avsnittsrubrik</a:t>
            </a:r>
            <a:endParaRPr lang="sv-SE" dirty="0"/>
          </a:p>
        </p:txBody>
      </p:sp>
      <p:cxnSp>
        <p:nvCxnSpPr>
          <p:cNvPr id="9" name="Rak 8"/>
          <p:cNvCxnSpPr/>
          <p:nvPr/>
        </p:nvCxnSpPr>
        <p:spPr bwMode="auto">
          <a:xfrm>
            <a:off x="1424922" y="3060189"/>
            <a:ext cx="6275657"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pic>
        <p:nvPicPr>
          <p:cNvPr id="8" name="Bildobjekt 7" descr="Lunds sigill RGB 150.png"/>
          <p:cNvPicPr>
            <a:picLocks noChangeAspect="1"/>
          </p:cNvPicPr>
          <p:nvPr/>
        </p:nvPicPr>
        <p:blipFill>
          <a:blip r:embed="rId2" cstate="print"/>
          <a:srcRect r="17691" b="21541"/>
          <a:stretch>
            <a:fillRect/>
          </a:stretch>
        </p:blipFill>
        <p:spPr>
          <a:xfrm>
            <a:off x="6429566" y="4289979"/>
            <a:ext cx="2714434" cy="2568021"/>
          </a:xfrm>
          <a:prstGeom prst="rect">
            <a:avLst/>
          </a:prstGeom>
        </p:spPr>
      </p:pic>
    </p:spTree>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Avsnittsbild grå">
    <p:spTree>
      <p:nvGrpSpPr>
        <p:cNvPr id="1" name=""/>
        <p:cNvGrpSpPr/>
        <p:nvPr/>
      </p:nvGrpSpPr>
      <p:grpSpPr>
        <a:xfrm>
          <a:off x="0" y="0"/>
          <a:ext cx="0" cy="0"/>
          <a:chOff x="0" y="0"/>
          <a:chExt cx="0" cy="0"/>
        </a:xfrm>
      </p:grpSpPr>
      <p:sp>
        <p:nvSpPr>
          <p:cNvPr id="5" name="Rektangel 4"/>
          <p:cNvSpPr/>
          <p:nvPr/>
        </p:nvSpPr>
        <p:spPr bwMode="auto">
          <a:xfrm>
            <a:off x="1" y="0"/>
            <a:ext cx="9144000" cy="6858000"/>
          </a:xfrm>
          <a:prstGeom prst="rect">
            <a:avLst/>
          </a:prstGeom>
          <a:solidFill>
            <a:schemeClr val="bg1"/>
          </a:solidFill>
          <a:ln w="9525" cap="flat" cmpd="sng" algn="ctr">
            <a:noFill/>
            <a:prstDash val="solid"/>
            <a:round/>
            <a:headEnd type="none" w="med" len="med"/>
            <a:tailEnd type="none" w="med" len="med"/>
          </a:ln>
          <a:effectLst/>
        </p:spPr>
        <p:txBody>
          <a:bodyPr vert="horz" wrap="square" lIns="92364" tIns="46182" rIns="92364" bIns="46182" numCol="1" rtlCol="0" anchor="t" anchorCtr="0" compatLnSpc="1">
            <a:prstTxWarp prst="textNoShape">
              <a:avLst/>
            </a:prstTxWarp>
          </a:bodyPr>
          <a:lstStyle/>
          <a:p>
            <a:pPr marL="0" marR="0" indent="0" algn="l" defTabSz="914014" rtl="0" eaLnBrk="1" fontAlgn="base" latinLnBrk="0" hangingPunct="1">
              <a:lnSpc>
                <a:spcPct val="100000"/>
              </a:lnSpc>
              <a:spcBef>
                <a:spcPct val="0"/>
              </a:spcBef>
              <a:spcAft>
                <a:spcPct val="0"/>
              </a:spcAft>
              <a:buClrTx/>
              <a:buSzTx/>
              <a:buFontTx/>
              <a:buNone/>
              <a:tabLst/>
            </a:pPr>
            <a:endParaRPr kumimoji="0" lang="sv-SE" sz="1800" b="1" i="0" u="none" strike="noStrike" cap="none" normalizeH="0" baseline="0" dirty="0">
              <a:ln>
                <a:noFill/>
              </a:ln>
              <a:solidFill>
                <a:schemeClr val="tx1"/>
              </a:solidFill>
              <a:effectLst/>
              <a:latin typeface="Arial" charset="0"/>
            </a:endParaRPr>
          </a:p>
        </p:txBody>
      </p:sp>
      <p:sp>
        <p:nvSpPr>
          <p:cNvPr id="4" name="Rektangel 3"/>
          <p:cNvSpPr/>
          <p:nvPr/>
        </p:nvSpPr>
        <p:spPr bwMode="auto">
          <a:xfrm>
            <a:off x="181942" y="183030"/>
            <a:ext cx="8784648" cy="6511974"/>
          </a:xfrm>
          <a:prstGeom prst="rect">
            <a:avLst/>
          </a:prstGeom>
          <a:solidFill>
            <a:schemeClr val="accent6"/>
          </a:solidFill>
          <a:ln w="9525" cap="flat" cmpd="sng" algn="ctr">
            <a:noFill/>
            <a:prstDash val="solid"/>
            <a:round/>
            <a:headEnd type="none" w="med" len="med"/>
            <a:tailEnd type="none" w="med" len="med"/>
          </a:ln>
          <a:effectLst/>
        </p:spPr>
        <p:txBody>
          <a:bodyPr vert="horz" wrap="square" lIns="92364" tIns="46182" rIns="92364" bIns="46182" numCol="1" rtlCol="0" anchor="t" anchorCtr="0" compatLnSpc="1">
            <a:prstTxWarp prst="textNoShape">
              <a:avLst/>
            </a:prstTxWarp>
          </a:bodyPr>
          <a:lstStyle/>
          <a:p>
            <a:pPr marL="0" marR="0" indent="0" algn="l" defTabSz="914014" rtl="0" eaLnBrk="1" fontAlgn="base" latinLnBrk="0" hangingPunct="1">
              <a:lnSpc>
                <a:spcPct val="100000"/>
              </a:lnSpc>
              <a:spcBef>
                <a:spcPct val="0"/>
              </a:spcBef>
              <a:spcAft>
                <a:spcPct val="0"/>
              </a:spcAft>
              <a:buClrTx/>
              <a:buSzTx/>
              <a:buFontTx/>
              <a:buNone/>
              <a:tabLst/>
            </a:pPr>
            <a:endParaRPr kumimoji="0" lang="sv-SE" sz="1800" b="1" i="0" u="none" strike="noStrike" cap="none" normalizeH="0" baseline="0" dirty="0">
              <a:ln>
                <a:noFill/>
              </a:ln>
              <a:solidFill>
                <a:schemeClr val="tx1"/>
              </a:solidFill>
              <a:effectLst/>
              <a:latin typeface="Arial" charset="0"/>
            </a:endParaRPr>
          </a:p>
        </p:txBody>
      </p:sp>
      <p:sp>
        <p:nvSpPr>
          <p:cNvPr id="6" name="Rubrik 1"/>
          <p:cNvSpPr>
            <a:spLocks noGrp="1"/>
          </p:cNvSpPr>
          <p:nvPr>
            <p:ph type="ctrTitle" hasCustomPrompt="1"/>
          </p:nvPr>
        </p:nvSpPr>
        <p:spPr>
          <a:xfrm>
            <a:off x="1430465" y="2230969"/>
            <a:ext cx="6275009" cy="823516"/>
          </a:xfrm>
        </p:spPr>
        <p:txBody>
          <a:bodyPr lIns="0" tIns="98182" rIns="0" bIns="87273"/>
          <a:lstStyle>
            <a:lvl1pPr>
              <a:defRPr sz="5500" baseline="0"/>
            </a:lvl1pPr>
          </a:lstStyle>
          <a:p>
            <a:r>
              <a:rPr lang="en-GB" dirty="0" err="1" smtClean="0"/>
              <a:t>Avsnittsrubrik</a:t>
            </a:r>
            <a:endParaRPr lang="sv-SE" dirty="0"/>
          </a:p>
        </p:txBody>
      </p:sp>
      <p:cxnSp>
        <p:nvCxnSpPr>
          <p:cNvPr id="9" name="Rak 8"/>
          <p:cNvCxnSpPr/>
          <p:nvPr/>
        </p:nvCxnSpPr>
        <p:spPr bwMode="auto">
          <a:xfrm>
            <a:off x="1424922" y="3060189"/>
            <a:ext cx="6275657"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pic>
        <p:nvPicPr>
          <p:cNvPr id="8" name="Bildobjekt 7" descr="Lunds sigill RGB 150.png"/>
          <p:cNvPicPr>
            <a:picLocks noChangeAspect="1"/>
          </p:cNvPicPr>
          <p:nvPr/>
        </p:nvPicPr>
        <p:blipFill>
          <a:blip r:embed="rId2" cstate="print"/>
          <a:srcRect r="17691" b="21541"/>
          <a:stretch>
            <a:fillRect/>
          </a:stretch>
        </p:blipFill>
        <p:spPr>
          <a:xfrm>
            <a:off x="6429566" y="4289979"/>
            <a:ext cx="2714434" cy="2568021"/>
          </a:xfrm>
          <a:prstGeom prst="rect">
            <a:avLst/>
          </a:prstGeom>
        </p:spPr>
      </p:pic>
    </p:spTree>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Avslutningsbild">
    <p:spTree>
      <p:nvGrpSpPr>
        <p:cNvPr id="1" name=""/>
        <p:cNvGrpSpPr/>
        <p:nvPr/>
      </p:nvGrpSpPr>
      <p:grpSpPr>
        <a:xfrm>
          <a:off x="0" y="0"/>
          <a:ext cx="0" cy="0"/>
          <a:chOff x="0" y="0"/>
          <a:chExt cx="0" cy="0"/>
        </a:xfrm>
      </p:grpSpPr>
      <p:sp>
        <p:nvSpPr>
          <p:cNvPr id="4" name="Rektangel 3"/>
          <p:cNvSpPr/>
          <p:nvPr/>
        </p:nvSpPr>
        <p:spPr bwMode="auto">
          <a:xfrm>
            <a:off x="1" y="0"/>
            <a:ext cx="9144000" cy="6858000"/>
          </a:xfrm>
          <a:prstGeom prst="rect">
            <a:avLst/>
          </a:prstGeom>
          <a:solidFill>
            <a:schemeClr val="bg1"/>
          </a:solidFill>
          <a:ln w="9525" cap="flat" cmpd="sng" algn="ctr">
            <a:noFill/>
            <a:prstDash val="solid"/>
            <a:round/>
            <a:headEnd type="none" w="med" len="med"/>
            <a:tailEnd type="none" w="med" len="med"/>
          </a:ln>
          <a:effectLst/>
        </p:spPr>
        <p:txBody>
          <a:bodyPr vert="horz" wrap="square" lIns="92364" tIns="46182" rIns="92364" bIns="46182" numCol="1" rtlCol="0" anchor="t" anchorCtr="0" compatLnSpc="1">
            <a:prstTxWarp prst="textNoShape">
              <a:avLst/>
            </a:prstTxWarp>
          </a:bodyPr>
          <a:lstStyle/>
          <a:p>
            <a:pPr marL="0" marR="0" indent="0" algn="l" defTabSz="914014" rtl="0" eaLnBrk="1" fontAlgn="base" latinLnBrk="0" hangingPunct="1">
              <a:lnSpc>
                <a:spcPct val="100000"/>
              </a:lnSpc>
              <a:spcBef>
                <a:spcPct val="0"/>
              </a:spcBef>
              <a:spcAft>
                <a:spcPct val="0"/>
              </a:spcAft>
              <a:buClrTx/>
              <a:buSzTx/>
              <a:buFontTx/>
              <a:buNone/>
              <a:tabLst/>
            </a:pPr>
            <a:endParaRPr kumimoji="0" lang="en-GB" sz="1800" b="1" i="0" u="none" strike="noStrike" cap="none" normalizeH="0" baseline="0" dirty="0" smtClean="0">
              <a:ln>
                <a:noFill/>
              </a:ln>
              <a:solidFill>
                <a:schemeClr val="tx2"/>
              </a:solidFill>
              <a:effectLst/>
              <a:latin typeface="Arial" charset="0"/>
            </a:endParaRPr>
          </a:p>
        </p:txBody>
      </p:sp>
      <p:sp>
        <p:nvSpPr>
          <p:cNvPr id="9" name="Rektangel 8"/>
          <p:cNvSpPr/>
          <p:nvPr/>
        </p:nvSpPr>
        <p:spPr bwMode="auto">
          <a:xfrm>
            <a:off x="181942" y="183942"/>
            <a:ext cx="8784648" cy="6511974"/>
          </a:xfrm>
          <a:prstGeom prst="rect">
            <a:avLst/>
          </a:prstGeom>
          <a:solidFill>
            <a:schemeClr val="accent5"/>
          </a:solidFill>
          <a:ln w="9525" cap="flat" cmpd="sng" algn="ctr">
            <a:noFill/>
            <a:prstDash val="solid"/>
            <a:round/>
            <a:headEnd type="none" w="med" len="med"/>
            <a:tailEnd type="none" w="med" len="med"/>
          </a:ln>
          <a:effectLst/>
        </p:spPr>
        <p:txBody>
          <a:bodyPr vert="horz" wrap="square" lIns="92364" tIns="46182" rIns="92364" bIns="46182" numCol="1" rtlCol="0" anchor="t" anchorCtr="0" compatLnSpc="1">
            <a:prstTxWarp prst="textNoShape">
              <a:avLst/>
            </a:prstTxWarp>
          </a:bodyPr>
          <a:lstStyle/>
          <a:p>
            <a:pPr marL="0" marR="0" indent="0" algn="l" defTabSz="914014" rtl="0" eaLnBrk="1" fontAlgn="base" latinLnBrk="0" hangingPunct="1">
              <a:lnSpc>
                <a:spcPct val="100000"/>
              </a:lnSpc>
              <a:spcBef>
                <a:spcPct val="0"/>
              </a:spcBef>
              <a:spcAft>
                <a:spcPct val="0"/>
              </a:spcAft>
              <a:buClrTx/>
              <a:buSzTx/>
              <a:buFontTx/>
              <a:buNone/>
              <a:tabLst/>
            </a:pPr>
            <a:endParaRPr kumimoji="0" lang="sv-SE" sz="1800" b="1" i="0" u="none" strike="noStrike" cap="none" normalizeH="0" baseline="0" dirty="0">
              <a:ln>
                <a:noFill/>
              </a:ln>
              <a:solidFill>
                <a:schemeClr val="tx1"/>
              </a:solidFill>
              <a:effectLst/>
              <a:latin typeface="Arial" charset="0"/>
            </a:endParaRPr>
          </a:p>
        </p:txBody>
      </p:sp>
      <p:pic>
        <p:nvPicPr>
          <p:cNvPr id="6" name="Bildobjekt 5" descr="SchoolEconMan_C_RGB liggande 150.png"/>
          <p:cNvPicPr>
            <a:picLocks noChangeAspect="1"/>
          </p:cNvPicPr>
          <p:nvPr/>
        </p:nvPicPr>
        <p:blipFill>
          <a:blip r:embed="rId2" cstate="print"/>
          <a:stretch>
            <a:fillRect/>
          </a:stretch>
        </p:blipFill>
        <p:spPr>
          <a:xfrm>
            <a:off x="992341" y="1284396"/>
            <a:ext cx="7207780" cy="4027186"/>
          </a:xfrm>
          <a:prstGeom prst="rect">
            <a:avLst/>
          </a:prstGeom>
        </p:spPr>
      </p:pic>
    </p:spTree>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
  <p:cSld name="Diapositive de titr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468313" y="3429000"/>
            <a:ext cx="8207375" cy="1182688"/>
          </a:xfrm>
        </p:spPr>
        <p:txBody>
          <a:bodyPr/>
          <a:lstStyle>
            <a:lvl1pPr algn="r">
              <a:defRPr sz="3200" b="1">
                <a:solidFill>
                  <a:schemeClr val="bg1"/>
                </a:solidFill>
              </a:defRPr>
            </a:lvl1pPr>
          </a:lstStyle>
          <a:p>
            <a:r>
              <a:rPr lang="fr-FR" smtClean="0"/>
              <a:t>Cliquez pour modifier le style du titre</a:t>
            </a:r>
            <a:endParaRPr lang="fr-FR"/>
          </a:p>
        </p:txBody>
      </p:sp>
      <p:sp>
        <p:nvSpPr>
          <p:cNvPr id="3075" name="Rectangle 3"/>
          <p:cNvSpPr>
            <a:spLocks noGrp="1" noChangeArrowheads="1"/>
          </p:cNvSpPr>
          <p:nvPr>
            <p:ph type="subTitle" idx="1"/>
          </p:nvPr>
        </p:nvSpPr>
        <p:spPr>
          <a:xfrm>
            <a:off x="971550" y="4724400"/>
            <a:ext cx="7704138" cy="1055688"/>
          </a:xfrm>
        </p:spPr>
        <p:txBody>
          <a:bodyPr/>
          <a:lstStyle>
            <a:lvl1pPr marL="0" indent="0" algn="r">
              <a:buFont typeface="Wingdings" pitchFamily="2" charset="2"/>
              <a:buNone/>
              <a:defRPr sz="2400">
                <a:solidFill>
                  <a:schemeClr val="bg1"/>
                </a:solidFill>
              </a:defRPr>
            </a:lvl1pPr>
          </a:lstStyle>
          <a:p>
            <a:r>
              <a:rPr lang="fr-FR" smtClean="0"/>
              <a:t>Cliquez pour modifier le style des sous-titres du masque</a:t>
            </a:r>
            <a:endParaRPr lang="fr-F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172200" y="6191250"/>
            <a:ext cx="2476500" cy="476250"/>
          </a:xfrm>
          <a:prstGeom prst="rect">
            <a:avLst/>
          </a:prstGeom>
        </p:spPr>
        <p:txBody>
          <a:bodyPr/>
          <a:lstStyle/>
          <a:p>
            <a:endParaRPr lang="en-US" dirty="0"/>
          </a:p>
        </p:txBody>
      </p:sp>
      <p:sp>
        <p:nvSpPr>
          <p:cNvPr id="3" name="Footer Placeholder 2"/>
          <p:cNvSpPr>
            <a:spLocks noGrp="1"/>
          </p:cNvSpPr>
          <p:nvPr>
            <p:ph type="ftr" sz="quarter" idx="11"/>
          </p:nvPr>
        </p:nvSpPr>
        <p:spPr>
          <a:xfrm>
            <a:off x="914400" y="6172200"/>
            <a:ext cx="3962400" cy="457200"/>
          </a:xfrm>
          <a:prstGeom prst="rect">
            <a:avLst/>
          </a:prstGeom>
        </p:spPr>
        <p:txBody>
          <a:bodyPr/>
          <a:lstStyle/>
          <a:p>
            <a:endParaRPr lang="en-US"/>
          </a:p>
        </p:txBody>
      </p:sp>
      <p:sp>
        <p:nvSpPr>
          <p:cNvPr id="4" name="Slide Number Placeholder 3"/>
          <p:cNvSpPr>
            <a:spLocks noGrp="1"/>
          </p:cNvSpPr>
          <p:nvPr>
            <p:ph type="sldNum" sz="quarter" idx="12"/>
          </p:nvPr>
        </p:nvSpPr>
        <p:spPr>
          <a:xfrm>
            <a:off x="146304" y="6210300"/>
            <a:ext cx="457200" cy="457200"/>
          </a:xfrm>
          <a:prstGeom prst="ellipse">
            <a:avLst/>
          </a:prstGeom>
        </p:spPr>
        <p:txBody>
          <a:bodyPr/>
          <a:lstStyle/>
          <a:p>
            <a:pPr>
              <a:defRPr/>
            </a:pPr>
            <a:fld id="{397EBE8F-275A-4D20-BC72-77BF5053479A}" type="slidenum">
              <a:rPr lang="en-GB" smtClean="0"/>
              <a:pPr>
                <a:defRPr/>
              </a:pPr>
              <a:t>‹#›</a:t>
            </a:fld>
            <a:endParaRPr lang="en-GB" dirty="0"/>
          </a:p>
        </p:txBody>
      </p:sp>
    </p:spTree>
    <p:extLst>
      <p:ext uri="{BB962C8B-B14F-4D97-AF65-F5344CB8AC3E}">
        <p14:creationId xmlns:p14="http://schemas.microsoft.com/office/powerpoint/2010/main" val="22675188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sp>
        <p:nvSpPr>
          <p:cNvPr id="4" name="Rectangle 8"/>
          <p:cNvSpPr>
            <a:spLocks noChangeArrowheads="1"/>
          </p:cNvSpPr>
          <p:nvPr/>
        </p:nvSpPr>
        <p:spPr bwMode="auto">
          <a:xfrm>
            <a:off x="250825" y="6264275"/>
            <a:ext cx="8642350" cy="260350"/>
          </a:xfrm>
          <a:prstGeom prst="rect">
            <a:avLst/>
          </a:prstGeom>
          <a:gradFill rotWithShape="1">
            <a:gsLst>
              <a:gs pos="0">
                <a:srgbClr val="646464"/>
              </a:gs>
              <a:gs pos="50000">
                <a:srgbClr val="646464">
                  <a:gamma/>
                  <a:tint val="56471"/>
                  <a:invGamma/>
                </a:srgbClr>
              </a:gs>
              <a:gs pos="100000">
                <a:srgbClr val="646464"/>
              </a:gs>
            </a:gsLst>
            <a:lin ang="0" scaled="1"/>
          </a:gradFill>
          <a:ln w="9525" algn="ctr">
            <a:noFill/>
            <a:miter lim="800000"/>
            <a:headEnd/>
            <a:tailEnd/>
          </a:ln>
          <a:effectLst/>
        </p:spPr>
        <p:txBody>
          <a:bodyPr wrap="none" anchor="ctr"/>
          <a:lstStyle/>
          <a:p>
            <a:pPr algn="ctr">
              <a:defRPr/>
            </a:pPr>
            <a:endParaRPr lang="fr-FR">
              <a:solidFill>
                <a:schemeClr val="bg1"/>
              </a:solidFill>
              <a:cs typeface="+mn-cs"/>
            </a:endParaRPr>
          </a:p>
        </p:txBody>
      </p:sp>
      <p:sp>
        <p:nvSpPr>
          <p:cNvPr id="5" name="Text Box 9"/>
          <p:cNvSpPr txBox="1">
            <a:spLocks noChangeArrowheads="1"/>
          </p:cNvSpPr>
          <p:nvPr/>
        </p:nvSpPr>
        <p:spPr bwMode="auto">
          <a:xfrm>
            <a:off x="4427538" y="6280150"/>
            <a:ext cx="4465637" cy="244475"/>
          </a:xfrm>
          <a:prstGeom prst="rect">
            <a:avLst/>
          </a:prstGeom>
          <a:noFill/>
          <a:ln w="9525">
            <a:noFill/>
            <a:miter lim="800000"/>
            <a:headEnd/>
            <a:tailEnd/>
          </a:ln>
          <a:effectLst/>
        </p:spPr>
        <p:txBody>
          <a:bodyPr>
            <a:spAutoFit/>
          </a:bodyPr>
          <a:lstStyle/>
          <a:p>
            <a:pPr algn="r">
              <a:defRPr/>
            </a:pPr>
            <a:r>
              <a:rPr lang="fr-FR" sz="1000" dirty="0">
                <a:solidFill>
                  <a:schemeClr val="bg1"/>
                </a:solidFill>
                <a:cs typeface="+mn-cs"/>
              </a:rPr>
              <a:t>Direction Marketing &amp; Développement – Juin 2008</a:t>
            </a:r>
          </a:p>
        </p:txBody>
      </p:sp>
      <p:sp>
        <p:nvSpPr>
          <p:cNvPr id="6" name="Rectangle 8"/>
          <p:cNvSpPr>
            <a:spLocks noChangeArrowheads="1"/>
          </p:cNvSpPr>
          <p:nvPr/>
        </p:nvSpPr>
        <p:spPr bwMode="auto">
          <a:xfrm>
            <a:off x="250825" y="6264275"/>
            <a:ext cx="8642350" cy="260350"/>
          </a:xfrm>
          <a:prstGeom prst="rect">
            <a:avLst/>
          </a:prstGeom>
          <a:gradFill rotWithShape="1">
            <a:gsLst>
              <a:gs pos="0">
                <a:srgbClr val="646464"/>
              </a:gs>
              <a:gs pos="50000">
                <a:srgbClr val="646464">
                  <a:gamma/>
                  <a:tint val="56471"/>
                  <a:invGamma/>
                </a:srgbClr>
              </a:gs>
              <a:gs pos="100000">
                <a:srgbClr val="646464"/>
              </a:gs>
            </a:gsLst>
            <a:lin ang="0" scaled="1"/>
          </a:gradFill>
          <a:ln w="9525" algn="ctr">
            <a:noFill/>
            <a:miter lim="800000"/>
            <a:headEnd/>
            <a:tailEnd/>
          </a:ln>
          <a:effectLst/>
        </p:spPr>
        <p:txBody>
          <a:bodyPr wrap="none" anchor="ctr"/>
          <a:lstStyle/>
          <a:p>
            <a:pPr algn="ctr">
              <a:defRPr/>
            </a:pPr>
            <a:endParaRPr lang="fr-FR">
              <a:solidFill>
                <a:schemeClr val="bg1"/>
              </a:solidFill>
              <a:cs typeface="+mn-cs"/>
            </a:endParaRPr>
          </a:p>
        </p:txBody>
      </p:sp>
      <p:sp>
        <p:nvSpPr>
          <p:cNvPr id="7" name="Text Box 9"/>
          <p:cNvSpPr txBox="1">
            <a:spLocks noChangeArrowheads="1"/>
          </p:cNvSpPr>
          <p:nvPr/>
        </p:nvSpPr>
        <p:spPr bwMode="auto">
          <a:xfrm>
            <a:off x="4427538" y="6280150"/>
            <a:ext cx="4465637" cy="244475"/>
          </a:xfrm>
          <a:prstGeom prst="rect">
            <a:avLst/>
          </a:prstGeom>
          <a:noFill/>
          <a:ln w="9525">
            <a:noFill/>
            <a:miter lim="800000"/>
            <a:headEnd/>
            <a:tailEnd/>
          </a:ln>
          <a:effectLst/>
        </p:spPr>
        <p:txBody>
          <a:bodyPr>
            <a:spAutoFit/>
          </a:bodyPr>
          <a:lstStyle/>
          <a:p>
            <a:pPr algn="r">
              <a:defRPr/>
            </a:pPr>
            <a:r>
              <a:rPr lang="fr-FR" sz="1000" dirty="0">
                <a:solidFill>
                  <a:schemeClr val="bg1"/>
                </a:solidFill>
                <a:cs typeface="+mn-cs"/>
              </a:rPr>
              <a:t>Direction Marketing &amp; Développement – Juin 2008</a:t>
            </a:r>
          </a:p>
        </p:txBody>
      </p:sp>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dirty="0"/>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9158584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5" name="Rectangle 4"/>
          <p:cNvSpPr>
            <a:spLocks noChangeArrowheads="1"/>
          </p:cNvSpPr>
          <p:nvPr/>
        </p:nvSpPr>
        <p:spPr bwMode="auto">
          <a:xfrm>
            <a:off x="250825" y="6264275"/>
            <a:ext cx="8642350" cy="260350"/>
          </a:xfrm>
          <a:prstGeom prst="rect">
            <a:avLst/>
          </a:prstGeom>
          <a:gradFill rotWithShape="1">
            <a:gsLst>
              <a:gs pos="0">
                <a:srgbClr val="646464"/>
              </a:gs>
              <a:gs pos="50000">
                <a:srgbClr val="646464">
                  <a:gamma/>
                  <a:tint val="56471"/>
                  <a:invGamma/>
                </a:srgbClr>
              </a:gs>
              <a:gs pos="100000">
                <a:srgbClr val="646464"/>
              </a:gs>
            </a:gsLst>
            <a:lin ang="0" scaled="1"/>
          </a:gradFill>
          <a:ln w="9525" algn="ctr">
            <a:noFill/>
            <a:miter lim="800000"/>
            <a:headEnd/>
            <a:tailEnd/>
          </a:ln>
          <a:effectLst/>
        </p:spPr>
        <p:txBody>
          <a:bodyPr wrap="none" anchor="ctr"/>
          <a:lstStyle/>
          <a:p>
            <a:pPr algn="r">
              <a:defRPr/>
            </a:pPr>
            <a:r>
              <a:rPr lang="fr-FR" sz="1000" dirty="0">
                <a:solidFill>
                  <a:schemeClr val="bg1"/>
                </a:solidFill>
                <a:cs typeface="+mn-cs"/>
              </a:rPr>
              <a:t>Direction Marketing &amp; Développement – Juin 2008</a:t>
            </a:r>
          </a:p>
        </p:txBody>
      </p:sp>
      <p:sp>
        <p:nvSpPr>
          <p:cNvPr id="6" name="Rectangle 5"/>
          <p:cNvSpPr>
            <a:spLocks noChangeArrowheads="1"/>
          </p:cNvSpPr>
          <p:nvPr/>
        </p:nvSpPr>
        <p:spPr bwMode="auto">
          <a:xfrm>
            <a:off x="250825" y="6264275"/>
            <a:ext cx="8642350" cy="260350"/>
          </a:xfrm>
          <a:prstGeom prst="rect">
            <a:avLst/>
          </a:prstGeom>
          <a:gradFill rotWithShape="1">
            <a:gsLst>
              <a:gs pos="0">
                <a:srgbClr val="646464"/>
              </a:gs>
              <a:gs pos="50000">
                <a:srgbClr val="646464">
                  <a:gamma/>
                  <a:tint val="56471"/>
                  <a:invGamma/>
                </a:srgbClr>
              </a:gs>
              <a:gs pos="100000">
                <a:srgbClr val="646464"/>
              </a:gs>
            </a:gsLst>
            <a:lin ang="0" scaled="1"/>
          </a:gradFill>
          <a:ln w="9525" algn="ctr">
            <a:noFill/>
            <a:miter lim="800000"/>
            <a:headEnd/>
            <a:tailEnd/>
          </a:ln>
          <a:effectLst/>
        </p:spPr>
        <p:txBody>
          <a:bodyPr wrap="none" anchor="ctr"/>
          <a:lstStyle/>
          <a:p>
            <a:pPr algn="r">
              <a:defRPr/>
            </a:pPr>
            <a:r>
              <a:rPr lang="fr-FR" sz="1000" dirty="0">
                <a:solidFill>
                  <a:schemeClr val="bg1"/>
                </a:solidFill>
                <a:cs typeface="+mn-cs"/>
              </a:rPr>
              <a:t>Direction Marketing &amp; Développement – Juin 2008</a:t>
            </a:r>
          </a:p>
        </p:txBody>
      </p:sp>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smtClean="0"/>
              <a:t>Cliquez sur l'icône pour ajouter une image</a:t>
            </a:r>
            <a:endParaRPr lang="fr-FR" noProof="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slideLayout" Target="../slideLayouts/slideLayout23.xml"/><Relationship Id="rId18" Type="http://schemas.openxmlformats.org/officeDocument/2006/relationships/slideLayout" Target="../slideLayouts/slideLayout28.xml"/><Relationship Id="rId3" Type="http://schemas.openxmlformats.org/officeDocument/2006/relationships/slideLayout" Target="../slideLayouts/slideLayout13.xml"/><Relationship Id="rId21" Type="http://schemas.openxmlformats.org/officeDocument/2006/relationships/theme" Target="../theme/theme2.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17" Type="http://schemas.openxmlformats.org/officeDocument/2006/relationships/slideLayout" Target="../slideLayouts/slideLayout27.xml"/><Relationship Id="rId2" Type="http://schemas.openxmlformats.org/officeDocument/2006/relationships/slideLayout" Target="../slideLayouts/slideLayout12.xml"/><Relationship Id="rId16" Type="http://schemas.openxmlformats.org/officeDocument/2006/relationships/slideLayout" Target="../slideLayouts/slideLayout26.xml"/><Relationship Id="rId20" Type="http://schemas.openxmlformats.org/officeDocument/2006/relationships/slideLayout" Target="../slideLayouts/slideLayout30.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5" Type="http://schemas.openxmlformats.org/officeDocument/2006/relationships/slideLayout" Target="../slideLayouts/slideLayout25.xml"/><Relationship Id="rId10" Type="http://schemas.openxmlformats.org/officeDocument/2006/relationships/slideLayout" Target="../slideLayouts/slideLayout20.xml"/><Relationship Id="rId19" Type="http://schemas.openxmlformats.org/officeDocument/2006/relationships/slideLayout" Target="../slideLayouts/slideLayout29.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slideLayout" Target="../slideLayouts/slideLayout24.xml"/><Relationship Id="rId22"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smtClean="0"/>
              <a:t>Cliquez pour modifier le style du titre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1031" name="Line 7"/>
          <p:cNvSpPr>
            <a:spLocks noChangeShapeType="1"/>
          </p:cNvSpPr>
          <p:nvPr/>
        </p:nvSpPr>
        <p:spPr bwMode="auto">
          <a:xfrm>
            <a:off x="250825" y="1412875"/>
            <a:ext cx="8642350" cy="0"/>
          </a:xfrm>
          <a:prstGeom prst="line">
            <a:avLst/>
          </a:prstGeom>
          <a:noFill/>
          <a:ln w="38100">
            <a:solidFill>
              <a:srgbClr val="FF0000"/>
            </a:solidFill>
            <a:round/>
            <a:headEnd/>
            <a:tailEnd/>
          </a:ln>
          <a:effectLst/>
        </p:spPr>
        <p:txBody>
          <a:bodyPr/>
          <a:lstStyle/>
          <a:p>
            <a:pPr algn="ctr">
              <a:defRPr/>
            </a:pPr>
            <a:endParaRPr lang="fr-FR">
              <a:cs typeface="+mn-cs"/>
            </a:endParaRPr>
          </a:p>
        </p:txBody>
      </p:sp>
      <p:sp>
        <p:nvSpPr>
          <p:cNvPr id="1032" name="Rectangle 8"/>
          <p:cNvSpPr>
            <a:spLocks noChangeArrowheads="1"/>
          </p:cNvSpPr>
          <p:nvPr/>
        </p:nvSpPr>
        <p:spPr bwMode="auto">
          <a:xfrm>
            <a:off x="250825" y="6264275"/>
            <a:ext cx="8642350" cy="260350"/>
          </a:xfrm>
          <a:prstGeom prst="rect">
            <a:avLst/>
          </a:prstGeom>
          <a:gradFill rotWithShape="1">
            <a:gsLst>
              <a:gs pos="0">
                <a:srgbClr val="646464"/>
              </a:gs>
              <a:gs pos="50000">
                <a:srgbClr val="646464">
                  <a:gamma/>
                  <a:tint val="56471"/>
                  <a:invGamma/>
                </a:srgbClr>
              </a:gs>
              <a:gs pos="100000">
                <a:srgbClr val="646464"/>
              </a:gs>
            </a:gsLst>
            <a:lin ang="0" scaled="1"/>
          </a:gradFill>
          <a:ln w="9525" algn="ctr">
            <a:noFill/>
            <a:miter lim="800000"/>
            <a:headEnd/>
            <a:tailEnd/>
          </a:ln>
          <a:effectLst/>
        </p:spPr>
        <p:txBody>
          <a:bodyPr wrap="none" anchor="ctr"/>
          <a:lstStyle/>
          <a:p>
            <a:pPr algn="r">
              <a:defRPr/>
            </a:pPr>
            <a:r>
              <a:rPr lang="fr-FR" sz="1000" dirty="0">
                <a:solidFill>
                  <a:schemeClr val="bg1"/>
                </a:solidFill>
                <a:cs typeface="+mn-cs"/>
              </a:rPr>
              <a:t>EMLYON Business School </a:t>
            </a:r>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Lst>
  <p:txStyles>
    <p:titleStyle>
      <a:lvl1pPr algn="l" rtl="0" eaLnBrk="1" fontAlgn="base" hangingPunct="1">
        <a:spcBef>
          <a:spcPct val="0"/>
        </a:spcBef>
        <a:spcAft>
          <a:spcPct val="0"/>
        </a:spcAft>
        <a:defRPr sz="4000">
          <a:solidFill>
            <a:schemeClr val="bg2"/>
          </a:solidFill>
          <a:latin typeface="+mj-lt"/>
          <a:ea typeface="+mj-ea"/>
          <a:cs typeface="+mj-cs"/>
        </a:defRPr>
      </a:lvl1pPr>
      <a:lvl2pPr algn="l" rtl="0" eaLnBrk="1" fontAlgn="base" hangingPunct="1">
        <a:spcBef>
          <a:spcPct val="0"/>
        </a:spcBef>
        <a:spcAft>
          <a:spcPct val="0"/>
        </a:spcAft>
        <a:defRPr sz="4000">
          <a:solidFill>
            <a:schemeClr val="bg2"/>
          </a:solidFill>
          <a:latin typeface="Arial" charset="0"/>
        </a:defRPr>
      </a:lvl2pPr>
      <a:lvl3pPr algn="l" rtl="0" eaLnBrk="1" fontAlgn="base" hangingPunct="1">
        <a:spcBef>
          <a:spcPct val="0"/>
        </a:spcBef>
        <a:spcAft>
          <a:spcPct val="0"/>
        </a:spcAft>
        <a:defRPr sz="4000">
          <a:solidFill>
            <a:schemeClr val="bg2"/>
          </a:solidFill>
          <a:latin typeface="Arial" charset="0"/>
        </a:defRPr>
      </a:lvl3pPr>
      <a:lvl4pPr algn="l" rtl="0" eaLnBrk="1" fontAlgn="base" hangingPunct="1">
        <a:spcBef>
          <a:spcPct val="0"/>
        </a:spcBef>
        <a:spcAft>
          <a:spcPct val="0"/>
        </a:spcAft>
        <a:defRPr sz="4000">
          <a:solidFill>
            <a:schemeClr val="bg2"/>
          </a:solidFill>
          <a:latin typeface="Arial" charset="0"/>
        </a:defRPr>
      </a:lvl4pPr>
      <a:lvl5pPr algn="l" rtl="0" eaLnBrk="1" fontAlgn="base" hangingPunct="1">
        <a:spcBef>
          <a:spcPct val="0"/>
        </a:spcBef>
        <a:spcAft>
          <a:spcPct val="0"/>
        </a:spcAft>
        <a:defRPr sz="4000">
          <a:solidFill>
            <a:schemeClr val="bg2"/>
          </a:solidFill>
          <a:latin typeface="Arial" charset="0"/>
        </a:defRPr>
      </a:lvl5pPr>
      <a:lvl6pPr marL="457200" algn="l" rtl="0" eaLnBrk="1" fontAlgn="base" hangingPunct="1">
        <a:spcBef>
          <a:spcPct val="0"/>
        </a:spcBef>
        <a:spcAft>
          <a:spcPct val="0"/>
        </a:spcAft>
        <a:defRPr sz="4000">
          <a:solidFill>
            <a:schemeClr val="bg2"/>
          </a:solidFill>
          <a:latin typeface="Arial" charset="0"/>
        </a:defRPr>
      </a:lvl6pPr>
      <a:lvl7pPr marL="914400" algn="l" rtl="0" eaLnBrk="1" fontAlgn="base" hangingPunct="1">
        <a:spcBef>
          <a:spcPct val="0"/>
        </a:spcBef>
        <a:spcAft>
          <a:spcPct val="0"/>
        </a:spcAft>
        <a:defRPr sz="4000">
          <a:solidFill>
            <a:schemeClr val="bg2"/>
          </a:solidFill>
          <a:latin typeface="Arial" charset="0"/>
        </a:defRPr>
      </a:lvl7pPr>
      <a:lvl8pPr marL="1371600" algn="l" rtl="0" eaLnBrk="1" fontAlgn="base" hangingPunct="1">
        <a:spcBef>
          <a:spcPct val="0"/>
        </a:spcBef>
        <a:spcAft>
          <a:spcPct val="0"/>
        </a:spcAft>
        <a:defRPr sz="4000">
          <a:solidFill>
            <a:schemeClr val="bg2"/>
          </a:solidFill>
          <a:latin typeface="Arial" charset="0"/>
        </a:defRPr>
      </a:lvl8pPr>
      <a:lvl9pPr marL="1828800" algn="l" rtl="0" eaLnBrk="1" fontAlgn="base" hangingPunct="1">
        <a:spcBef>
          <a:spcPct val="0"/>
        </a:spcBef>
        <a:spcAft>
          <a:spcPct val="0"/>
        </a:spcAft>
        <a:defRPr sz="4000">
          <a:solidFill>
            <a:schemeClr val="bg2"/>
          </a:solidFill>
          <a:latin typeface="Arial" charset="0"/>
        </a:defRPr>
      </a:lvl9pPr>
    </p:titleStyle>
    <p:bodyStyle>
      <a:lvl1pPr marL="342900" indent="-342900" algn="l" rtl="0" eaLnBrk="1" fontAlgn="base" hangingPunct="1">
        <a:spcBef>
          <a:spcPct val="20000"/>
        </a:spcBef>
        <a:spcAft>
          <a:spcPct val="0"/>
        </a:spcAft>
        <a:buClr>
          <a:srgbClr val="FF0000"/>
        </a:buClr>
        <a:buFont typeface="Wingdings" pitchFamily="2" charset="2"/>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lr>
          <a:srgbClr val="FF0000"/>
        </a:buClr>
        <a:buChar char="•"/>
        <a:defRPr sz="2800">
          <a:solidFill>
            <a:schemeClr val="tx1"/>
          </a:solidFill>
          <a:latin typeface="+mn-lt"/>
        </a:defRPr>
      </a:lvl2pPr>
      <a:lvl3pPr marL="1143000" indent="-228600" algn="l" rtl="0" eaLnBrk="1" fontAlgn="base" hangingPunct="1">
        <a:spcBef>
          <a:spcPct val="20000"/>
        </a:spcBef>
        <a:spcAft>
          <a:spcPct val="0"/>
        </a:spcAft>
        <a:buClr>
          <a:srgbClr val="FF0000"/>
        </a:buClr>
        <a:buFont typeface="Arial" charset="0"/>
        <a:buChar char="&gt;"/>
        <a:defRPr sz="2400">
          <a:solidFill>
            <a:schemeClr val="tx1"/>
          </a:solidFill>
          <a:latin typeface="+mn-lt"/>
        </a:defRPr>
      </a:lvl3pPr>
      <a:lvl4pPr marL="1600200" indent="-228600" algn="l" rtl="0" eaLnBrk="1" fontAlgn="base" hangingPunct="1">
        <a:spcBef>
          <a:spcPct val="20000"/>
        </a:spcBef>
        <a:spcAft>
          <a:spcPct val="0"/>
        </a:spcAft>
        <a:buClr>
          <a:srgbClr val="FF0000"/>
        </a:buClr>
        <a:buFont typeface="Arial" charset="0"/>
        <a:buChar char="–"/>
        <a:defRPr sz="2000">
          <a:solidFill>
            <a:schemeClr val="tx1"/>
          </a:solidFill>
          <a:latin typeface="+mn-lt"/>
        </a:defRPr>
      </a:lvl4pPr>
      <a:lvl5pPr marL="2057400" indent="-228600" algn="l" rtl="0" eaLnBrk="1" fontAlgn="base" hangingPunct="1">
        <a:spcBef>
          <a:spcPct val="20000"/>
        </a:spcBef>
        <a:spcAft>
          <a:spcPct val="0"/>
        </a:spcAft>
        <a:buClr>
          <a:srgbClr val="FF0000"/>
        </a:buClr>
        <a:buFont typeface="Arial" charset="0"/>
        <a:buChar char="»"/>
        <a:defRPr sz="2000">
          <a:solidFill>
            <a:schemeClr val="tx1"/>
          </a:solidFill>
          <a:latin typeface="+mn-lt"/>
        </a:defRPr>
      </a:lvl5pPr>
      <a:lvl6pPr marL="2514600" indent="-228600" algn="l" rtl="0" eaLnBrk="1" fontAlgn="base" hangingPunct="1">
        <a:spcBef>
          <a:spcPct val="20000"/>
        </a:spcBef>
        <a:spcAft>
          <a:spcPct val="0"/>
        </a:spcAft>
        <a:buClr>
          <a:srgbClr val="FF0000"/>
        </a:buClr>
        <a:buFont typeface="Arial" charset="0"/>
        <a:buChar char="»"/>
        <a:defRPr sz="2000">
          <a:solidFill>
            <a:schemeClr val="tx1"/>
          </a:solidFill>
          <a:latin typeface="+mn-lt"/>
        </a:defRPr>
      </a:lvl6pPr>
      <a:lvl7pPr marL="2971800" indent="-228600" algn="l" rtl="0" eaLnBrk="1" fontAlgn="base" hangingPunct="1">
        <a:spcBef>
          <a:spcPct val="20000"/>
        </a:spcBef>
        <a:spcAft>
          <a:spcPct val="0"/>
        </a:spcAft>
        <a:buClr>
          <a:srgbClr val="FF0000"/>
        </a:buClr>
        <a:buFont typeface="Arial" charset="0"/>
        <a:buChar char="»"/>
        <a:defRPr sz="2000">
          <a:solidFill>
            <a:schemeClr val="tx1"/>
          </a:solidFill>
          <a:latin typeface="+mn-lt"/>
        </a:defRPr>
      </a:lvl7pPr>
      <a:lvl8pPr marL="3429000" indent="-228600" algn="l" rtl="0" eaLnBrk="1" fontAlgn="base" hangingPunct="1">
        <a:spcBef>
          <a:spcPct val="20000"/>
        </a:spcBef>
        <a:spcAft>
          <a:spcPct val="0"/>
        </a:spcAft>
        <a:buClr>
          <a:srgbClr val="FF0000"/>
        </a:buClr>
        <a:buFont typeface="Arial" charset="0"/>
        <a:buChar char="»"/>
        <a:defRPr sz="2000">
          <a:solidFill>
            <a:schemeClr val="tx1"/>
          </a:solidFill>
          <a:latin typeface="+mn-lt"/>
        </a:defRPr>
      </a:lvl8pPr>
      <a:lvl9pPr marL="3886200" indent="-228600" algn="l" rtl="0" eaLnBrk="1" fontAlgn="base" hangingPunct="1">
        <a:spcBef>
          <a:spcPct val="20000"/>
        </a:spcBef>
        <a:spcAft>
          <a:spcPct val="0"/>
        </a:spcAft>
        <a:buClr>
          <a:srgbClr val="FF0000"/>
        </a:buClr>
        <a:buFont typeface="Arial" charset="0"/>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upp 30"/>
          <p:cNvGrpSpPr/>
          <p:nvPr/>
        </p:nvGrpSpPr>
        <p:grpSpPr>
          <a:xfrm>
            <a:off x="-121163" y="-60121"/>
            <a:ext cx="9374826" cy="7002606"/>
            <a:chOff x="-119270" y="-59968"/>
            <a:chExt cx="9228344" cy="6984776"/>
          </a:xfrm>
        </p:grpSpPr>
        <p:cxnSp>
          <p:nvCxnSpPr>
            <p:cNvPr id="25" name="Rak 24"/>
            <p:cNvCxnSpPr/>
            <p:nvPr userDrawn="1"/>
          </p:nvCxnSpPr>
          <p:spPr bwMode="auto">
            <a:xfrm>
              <a:off x="-119270" y="1772485"/>
              <a:ext cx="9228344" cy="0"/>
            </a:xfrm>
            <a:prstGeom prst="line">
              <a:avLst/>
            </a:prstGeom>
            <a:solidFill>
              <a:schemeClr val="accent1"/>
            </a:solidFill>
            <a:ln w="9525" cap="flat" cmpd="sng" algn="ctr">
              <a:solidFill>
                <a:schemeClr val="bg2"/>
              </a:solidFill>
              <a:prstDash val="solid"/>
              <a:round/>
              <a:headEnd type="none" w="med" len="med"/>
              <a:tailEnd type="none" w="med" len="med"/>
            </a:ln>
            <a:effectLst/>
          </p:spPr>
        </p:cxnSp>
        <p:cxnSp>
          <p:nvCxnSpPr>
            <p:cNvPr id="13" name="Rak 12"/>
            <p:cNvCxnSpPr/>
            <p:nvPr/>
          </p:nvCxnSpPr>
          <p:spPr bwMode="auto">
            <a:xfrm>
              <a:off x="-119270" y="176199"/>
              <a:ext cx="9228344" cy="0"/>
            </a:xfrm>
            <a:prstGeom prst="line">
              <a:avLst/>
            </a:prstGeom>
            <a:solidFill>
              <a:schemeClr val="accent1"/>
            </a:solidFill>
            <a:ln w="9525" cap="flat" cmpd="sng" algn="ctr">
              <a:solidFill>
                <a:schemeClr val="bg2"/>
              </a:solidFill>
              <a:prstDash val="solid"/>
              <a:round/>
              <a:headEnd type="none" w="med" len="med"/>
              <a:tailEnd type="none" w="med" len="med"/>
            </a:ln>
            <a:effectLst/>
          </p:spPr>
        </p:cxnSp>
        <p:cxnSp>
          <p:nvCxnSpPr>
            <p:cNvPr id="14" name="Rak 13"/>
            <p:cNvCxnSpPr/>
            <p:nvPr/>
          </p:nvCxnSpPr>
          <p:spPr bwMode="auto">
            <a:xfrm>
              <a:off x="-119270" y="1266406"/>
              <a:ext cx="9228344" cy="0"/>
            </a:xfrm>
            <a:prstGeom prst="line">
              <a:avLst/>
            </a:prstGeom>
            <a:solidFill>
              <a:schemeClr val="accent1"/>
            </a:solidFill>
            <a:ln w="9525" cap="flat" cmpd="sng" algn="ctr">
              <a:solidFill>
                <a:schemeClr val="bg2"/>
              </a:solidFill>
              <a:prstDash val="solid"/>
              <a:round/>
              <a:headEnd type="none" w="med" len="med"/>
              <a:tailEnd type="none" w="med" len="med"/>
            </a:ln>
            <a:effectLst/>
          </p:spPr>
        </p:cxnSp>
        <p:cxnSp>
          <p:nvCxnSpPr>
            <p:cNvPr id="15" name="Rak 14"/>
            <p:cNvCxnSpPr/>
            <p:nvPr/>
          </p:nvCxnSpPr>
          <p:spPr bwMode="auto">
            <a:xfrm>
              <a:off x="-119270" y="6676531"/>
              <a:ext cx="9228344" cy="0"/>
            </a:xfrm>
            <a:prstGeom prst="line">
              <a:avLst/>
            </a:prstGeom>
            <a:solidFill>
              <a:schemeClr val="accent1"/>
            </a:solidFill>
            <a:ln w="9525" cap="flat" cmpd="sng" algn="ctr">
              <a:solidFill>
                <a:schemeClr val="bg2"/>
              </a:solidFill>
              <a:prstDash val="solid"/>
              <a:round/>
              <a:headEnd type="none" w="med" len="med"/>
              <a:tailEnd type="none" w="med" len="med"/>
            </a:ln>
            <a:effectLst/>
          </p:spPr>
        </p:cxnSp>
        <p:cxnSp>
          <p:nvCxnSpPr>
            <p:cNvPr id="16" name="Rak 15"/>
            <p:cNvCxnSpPr/>
            <p:nvPr/>
          </p:nvCxnSpPr>
          <p:spPr bwMode="auto">
            <a:xfrm>
              <a:off x="180082" y="-59968"/>
              <a:ext cx="0" cy="6984776"/>
            </a:xfrm>
            <a:prstGeom prst="line">
              <a:avLst/>
            </a:prstGeom>
            <a:solidFill>
              <a:schemeClr val="accent1"/>
            </a:solidFill>
            <a:ln w="9525" cap="flat" cmpd="sng" algn="ctr">
              <a:solidFill>
                <a:schemeClr val="bg2"/>
              </a:solidFill>
              <a:prstDash val="solid"/>
              <a:round/>
              <a:headEnd type="none" w="med" len="med"/>
              <a:tailEnd type="none" w="med" len="med"/>
            </a:ln>
            <a:effectLst/>
          </p:spPr>
        </p:cxnSp>
        <p:cxnSp>
          <p:nvCxnSpPr>
            <p:cNvPr id="17" name="Rak 16"/>
            <p:cNvCxnSpPr/>
            <p:nvPr/>
          </p:nvCxnSpPr>
          <p:spPr bwMode="auto">
            <a:xfrm>
              <a:off x="8821042" y="-59968"/>
              <a:ext cx="0" cy="6984776"/>
            </a:xfrm>
            <a:prstGeom prst="line">
              <a:avLst/>
            </a:prstGeom>
            <a:solidFill>
              <a:schemeClr val="accent1"/>
            </a:solidFill>
            <a:ln w="9525" cap="flat" cmpd="sng" algn="ctr">
              <a:solidFill>
                <a:schemeClr val="bg2"/>
              </a:solidFill>
              <a:prstDash val="solid"/>
              <a:round/>
              <a:headEnd type="none" w="med" len="med"/>
              <a:tailEnd type="none" w="med" len="med"/>
            </a:ln>
            <a:effectLst/>
          </p:spPr>
        </p:cxnSp>
        <p:cxnSp>
          <p:nvCxnSpPr>
            <p:cNvPr id="20" name="Rak 19"/>
            <p:cNvCxnSpPr/>
            <p:nvPr/>
          </p:nvCxnSpPr>
          <p:spPr bwMode="auto">
            <a:xfrm>
              <a:off x="4138857" y="-59968"/>
              <a:ext cx="0" cy="6984776"/>
            </a:xfrm>
            <a:prstGeom prst="line">
              <a:avLst/>
            </a:prstGeom>
            <a:solidFill>
              <a:schemeClr val="accent1"/>
            </a:solidFill>
            <a:ln w="9525" cap="flat" cmpd="sng" algn="ctr">
              <a:solidFill>
                <a:schemeClr val="bg2"/>
              </a:solidFill>
              <a:prstDash val="solid"/>
              <a:round/>
              <a:headEnd type="none" w="med" len="med"/>
              <a:tailEnd type="none" w="med" len="med"/>
            </a:ln>
            <a:effectLst/>
          </p:spPr>
        </p:cxnSp>
        <p:cxnSp>
          <p:nvCxnSpPr>
            <p:cNvPr id="23" name="Rak 22"/>
            <p:cNvCxnSpPr/>
            <p:nvPr/>
          </p:nvCxnSpPr>
          <p:spPr bwMode="auto">
            <a:xfrm>
              <a:off x="770383" y="-59968"/>
              <a:ext cx="0" cy="6984776"/>
            </a:xfrm>
            <a:prstGeom prst="line">
              <a:avLst/>
            </a:prstGeom>
            <a:solidFill>
              <a:schemeClr val="accent1"/>
            </a:solidFill>
            <a:ln w="9525" cap="flat" cmpd="sng" algn="ctr">
              <a:solidFill>
                <a:schemeClr val="bg2"/>
              </a:solidFill>
              <a:prstDash val="solid"/>
              <a:round/>
              <a:headEnd type="none" w="med" len="med"/>
              <a:tailEnd type="none" w="med" len="med"/>
            </a:ln>
            <a:effectLst/>
          </p:spPr>
        </p:cxnSp>
        <p:sp>
          <p:nvSpPr>
            <p:cNvPr id="12" name="Rektangel 11"/>
            <p:cNvSpPr/>
            <p:nvPr userDrawn="1"/>
          </p:nvSpPr>
          <p:spPr bwMode="auto">
            <a:xfrm>
              <a:off x="0" y="0"/>
              <a:ext cx="9001125" cy="6840538"/>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014" rtl="0" eaLnBrk="1" fontAlgn="base" latinLnBrk="0" hangingPunct="1">
                <a:lnSpc>
                  <a:spcPct val="100000"/>
                </a:lnSpc>
                <a:spcBef>
                  <a:spcPct val="0"/>
                </a:spcBef>
                <a:spcAft>
                  <a:spcPct val="0"/>
                </a:spcAft>
                <a:buClrTx/>
                <a:buSzTx/>
                <a:buFontTx/>
                <a:buNone/>
                <a:tabLst/>
              </a:pPr>
              <a:endParaRPr kumimoji="0" lang="sv-SE" sz="1800" b="1" i="0" u="none" strike="noStrike" cap="none" normalizeH="0" baseline="0" dirty="0">
                <a:ln>
                  <a:noFill/>
                </a:ln>
                <a:solidFill>
                  <a:schemeClr val="tx1"/>
                </a:solidFill>
                <a:effectLst/>
                <a:latin typeface="Arial" charset="0"/>
              </a:endParaRPr>
            </a:p>
          </p:txBody>
        </p:sp>
      </p:grpSp>
      <p:sp>
        <p:nvSpPr>
          <p:cNvPr id="1027" name="Rectangle 2"/>
          <p:cNvSpPr>
            <a:spLocks noGrp="1" noChangeArrowheads="1"/>
          </p:cNvSpPr>
          <p:nvPr>
            <p:ph type="title"/>
          </p:nvPr>
        </p:nvSpPr>
        <p:spPr bwMode="auto">
          <a:xfrm>
            <a:off x="653474" y="284496"/>
            <a:ext cx="7725825" cy="1142735"/>
          </a:xfrm>
          <a:prstGeom prst="rect">
            <a:avLst/>
          </a:prstGeom>
          <a:noFill/>
          <a:ln w="9525">
            <a:noFill/>
            <a:miter lim="800000"/>
            <a:headEnd/>
            <a:tailEnd/>
          </a:ln>
        </p:spPr>
        <p:txBody>
          <a:bodyPr vert="horz" wrap="square" lIns="91430" tIns="45715" rIns="91430" bIns="45715" numCol="1" anchor="b" anchorCtr="0" compatLnSpc="1">
            <a:prstTxWarp prst="textNoShape">
              <a:avLst/>
            </a:prstTxWarp>
          </a:bodyPr>
          <a:lstStyle/>
          <a:p>
            <a:pPr lvl="0"/>
            <a:r>
              <a:rPr lang="en-GB" noProof="0" smtClean="0"/>
              <a:t>Rubrik</a:t>
            </a:r>
          </a:p>
        </p:txBody>
      </p:sp>
      <p:sp>
        <p:nvSpPr>
          <p:cNvPr id="1028" name="Rectangle 3"/>
          <p:cNvSpPr>
            <a:spLocks noGrp="1" noChangeArrowheads="1"/>
          </p:cNvSpPr>
          <p:nvPr>
            <p:ph type="body" idx="1"/>
          </p:nvPr>
        </p:nvSpPr>
        <p:spPr bwMode="auto">
          <a:xfrm>
            <a:off x="667976" y="1848614"/>
            <a:ext cx="7710530" cy="3572255"/>
          </a:xfrm>
          <a:prstGeom prst="rect">
            <a:avLst/>
          </a:prstGeom>
          <a:noFill/>
          <a:ln w="9525">
            <a:noFill/>
            <a:miter lim="800000"/>
            <a:headEnd/>
            <a:tailEnd/>
          </a:ln>
        </p:spPr>
        <p:txBody>
          <a:bodyPr vert="horz" wrap="square" lIns="91430" tIns="45715" rIns="91430" bIns="45715" numCol="1" anchor="t" anchorCtr="0" compatLnSpc="1">
            <a:prstTxWarp prst="textNoShape">
              <a:avLst/>
            </a:prstTxWarp>
          </a:bodyPr>
          <a:lstStyle/>
          <a:p>
            <a:pPr lvl="0"/>
            <a:r>
              <a:rPr lang="en-GB" noProof="0" smtClean="0"/>
              <a:t>Skriv text</a:t>
            </a:r>
          </a:p>
          <a:p>
            <a:pPr lvl="1"/>
            <a:r>
              <a:rPr lang="en-GB" noProof="0" smtClean="0"/>
              <a:t>Nivå två</a:t>
            </a:r>
          </a:p>
          <a:p>
            <a:pPr lvl="2"/>
            <a:r>
              <a:rPr lang="en-GB" noProof="0" smtClean="0"/>
              <a:t>Nivå tre</a:t>
            </a:r>
          </a:p>
          <a:p>
            <a:pPr lvl="3"/>
            <a:r>
              <a:rPr lang="en-GB" noProof="0" smtClean="0"/>
              <a:t>Nivå fyra</a:t>
            </a:r>
          </a:p>
        </p:txBody>
      </p:sp>
      <p:cxnSp>
        <p:nvCxnSpPr>
          <p:cNvPr id="10" name="Rak 9"/>
          <p:cNvCxnSpPr/>
          <p:nvPr/>
        </p:nvCxnSpPr>
        <p:spPr bwMode="auto">
          <a:xfrm>
            <a:off x="757088" y="1503211"/>
            <a:ext cx="7625143"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9" name="Rectangle 8"/>
          <p:cNvSpPr>
            <a:spLocks noChangeArrowheads="1"/>
          </p:cNvSpPr>
          <p:nvPr/>
        </p:nvSpPr>
        <p:spPr bwMode="auto">
          <a:xfrm>
            <a:off x="83291" y="6524921"/>
            <a:ext cx="7186473" cy="246850"/>
          </a:xfrm>
          <a:prstGeom prst="rect">
            <a:avLst/>
          </a:prstGeom>
          <a:noFill/>
          <a:ln w="9525">
            <a:noFill/>
            <a:miter lim="800000"/>
            <a:headEnd/>
            <a:tailEnd/>
          </a:ln>
          <a:effectLst/>
        </p:spPr>
        <p:txBody>
          <a:bodyPr wrap="square" lIns="92364" tIns="46182" rIns="92364" bIns="46182">
            <a:spAutoFit/>
          </a:bodyPr>
          <a:lstStyle/>
          <a:p>
            <a:pPr defTabSz="914014">
              <a:defRPr/>
            </a:pPr>
            <a:r>
              <a:rPr lang="sv-SE" sz="1000" dirty="0" smtClean="0">
                <a:solidFill>
                  <a:srgbClr val="808080"/>
                </a:solidFill>
                <a:ea typeface="+mn-ea"/>
              </a:rPr>
              <a:t>School of Economics and</a:t>
            </a:r>
            <a:r>
              <a:rPr lang="sv-SE" sz="1000" baseline="0" dirty="0" smtClean="0">
                <a:solidFill>
                  <a:srgbClr val="808080"/>
                </a:solidFill>
                <a:ea typeface="+mn-ea"/>
              </a:rPr>
              <a:t> Management</a:t>
            </a:r>
            <a:r>
              <a:rPr lang="sv-SE" sz="1000" dirty="0" smtClean="0">
                <a:solidFill>
                  <a:srgbClr val="808080"/>
                </a:solidFill>
                <a:ea typeface="+mn-ea"/>
                <a:cs typeface="+mn-cs"/>
              </a:rPr>
              <a:t> </a:t>
            </a:r>
            <a:r>
              <a:rPr lang="sv-SE" sz="1000" b="0" dirty="0" smtClean="0">
                <a:solidFill>
                  <a:srgbClr val="808080"/>
                </a:solidFill>
                <a:ea typeface="+mn-ea"/>
                <a:cs typeface="+mn-cs"/>
              </a:rPr>
              <a:t>| Xxxxxxxxxxxxxxxx | </a:t>
            </a:r>
            <a:r>
              <a:rPr lang="sv-SE" sz="1000" b="0" dirty="0" smtClean="0">
                <a:solidFill>
                  <a:srgbClr val="808080"/>
                </a:solidFill>
                <a:ea typeface="+mn-ea"/>
              </a:rPr>
              <a:t>Xxxxxxxxxxxxxx </a:t>
            </a:r>
            <a:r>
              <a:rPr lang="sv-SE" sz="1000" b="0" dirty="0" smtClean="0">
                <a:solidFill>
                  <a:srgbClr val="808080"/>
                </a:solidFill>
                <a:ea typeface="+mn-ea"/>
                <a:cs typeface="+mn-cs"/>
              </a:rPr>
              <a:t>| (D) D </a:t>
            </a:r>
            <a:r>
              <a:rPr lang="en-GB" sz="1000" b="0" noProof="0" dirty="0" smtClean="0">
                <a:solidFill>
                  <a:srgbClr val="808080"/>
                </a:solidFill>
                <a:ea typeface="+mn-ea"/>
                <a:cs typeface="+mn-cs"/>
              </a:rPr>
              <a:t>Month</a:t>
            </a:r>
            <a:r>
              <a:rPr lang="sv-SE" sz="1000" b="0" dirty="0" smtClean="0">
                <a:solidFill>
                  <a:srgbClr val="808080"/>
                </a:solidFill>
                <a:ea typeface="+mn-ea"/>
                <a:cs typeface="+mn-cs"/>
              </a:rPr>
              <a:t> YYYY</a:t>
            </a:r>
            <a:endParaRPr lang="sv-SE" sz="1000" b="0" dirty="0">
              <a:solidFill>
                <a:srgbClr val="808080"/>
              </a:solidFill>
              <a:ea typeface="+mn-ea"/>
              <a:cs typeface="+mn-cs"/>
            </a:endParaRPr>
          </a:p>
        </p:txBody>
      </p:sp>
      <p:pic>
        <p:nvPicPr>
          <p:cNvPr id="32" name="Bildobjekt 31" descr="SchoolEconomics_eng_L_RGB ny150.png"/>
          <p:cNvPicPr>
            <a:picLocks noChangeAspect="1"/>
          </p:cNvPicPr>
          <p:nvPr/>
        </p:nvPicPr>
        <p:blipFill>
          <a:blip r:embed="rId22" cstate="print"/>
          <a:stretch>
            <a:fillRect/>
          </a:stretch>
        </p:blipFill>
        <p:spPr>
          <a:xfrm>
            <a:off x="7343660" y="6457394"/>
            <a:ext cx="1622930" cy="309996"/>
          </a:xfrm>
          <a:prstGeom prst="rect">
            <a:avLst/>
          </a:prstGeom>
        </p:spPr>
      </p:pic>
    </p:spTree>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 id="2147483712" r:id="rId14"/>
    <p:sldLayoutId id="2147483713" r:id="rId15"/>
    <p:sldLayoutId id="2147483714" r:id="rId16"/>
    <p:sldLayoutId id="2147483715" r:id="rId17"/>
    <p:sldLayoutId id="2147483716" r:id="rId18"/>
    <p:sldLayoutId id="2147483718" r:id="rId19"/>
    <p:sldLayoutId id="2147483719" r:id="rId20"/>
  </p:sldLayoutIdLst>
  <p:timing>
    <p:tnLst>
      <p:par>
        <p:cTn id="1" dur="indefinite" restart="never" nodeType="tmRoot"/>
      </p:par>
    </p:tnLst>
  </p:timing>
  <p:txStyles>
    <p:titleStyle>
      <a:lvl1pPr algn="l" defTabSz="914014" rtl="0" eaLnBrk="1" fontAlgn="base" hangingPunct="1">
        <a:spcBef>
          <a:spcPct val="0"/>
        </a:spcBef>
        <a:spcAft>
          <a:spcPct val="0"/>
        </a:spcAft>
        <a:defRPr sz="3600" b="0">
          <a:solidFill>
            <a:schemeClr val="tx1"/>
          </a:solidFill>
          <a:latin typeface="+mj-lt"/>
          <a:ea typeface="ＭＳ Ｐゴシック" charset="-128"/>
          <a:cs typeface="+mj-cs"/>
        </a:defRPr>
      </a:lvl1pPr>
      <a:lvl2pPr algn="l" defTabSz="914014" rtl="0" eaLnBrk="1" fontAlgn="base" hangingPunct="1">
        <a:spcBef>
          <a:spcPct val="0"/>
        </a:spcBef>
        <a:spcAft>
          <a:spcPct val="0"/>
        </a:spcAft>
        <a:defRPr sz="3000" b="1">
          <a:solidFill>
            <a:schemeClr val="tx1"/>
          </a:solidFill>
          <a:latin typeface="Arial" charset="0"/>
          <a:ea typeface="ＭＳ Ｐゴシック" charset="-128"/>
        </a:defRPr>
      </a:lvl2pPr>
      <a:lvl3pPr algn="l" defTabSz="914014" rtl="0" eaLnBrk="1" fontAlgn="base" hangingPunct="1">
        <a:spcBef>
          <a:spcPct val="0"/>
        </a:spcBef>
        <a:spcAft>
          <a:spcPct val="0"/>
        </a:spcAft>
        <a:defRPr sz="3000" b="1">
          <a:solidFill>
            <a:schemeClr val="tx1"/>
          </a:solidFill>
          <a:latin typeface="Arial" charset="0"/>
          <a:ea typeface="ＭＳ Ｐゴシック" charset="-128"/>
        </a:defRPr>
      </a:lvl3pPr>
      <a:lvl4pPr algn="l" defTabSz="914014" rtl="0" eaLnBrk="1" fontAlgn="base" hangingPunct="1">
        <a:spcBef>
          <a:spcPct val="0"/>
        </a:spcBef>
        <a:spcAft>
          <a:spcPct val="0"/>
        </a:spcAft>
        <a:defRPr sz="3000" b="1">
          <a:solidFill>
            <a:schemeClr val="tx1"/>
          </a:solidFill>
          <a:latin typeface="Arial" charset="0"/>
          <a:ea typeface="ＭＳ Ｐゴシック" charset="-128"/>
        </a:defRPr>
      </a:lvl4pPr>
      <a:lvl5pPr algn="l" defTabSz="914014" rtl="0" eaLnBrk="1" fontAlgn="base" hangingPunct="1">
        <a:spcBef>
          <a:spcPct val="0"/>
        </a:spcBef>
        <a:spcAft>
          <a:spcPct val="0"/>
        </a:spcAft>
        <a:defRPr sz="3000" b="1">
          <a:solidFill>
            <a:schemeClr val="tx1"/>
          </a:solidFill>
          <a:latin typeface="Arial" charset="0"/>
          <a:ea typeface="ＭＳ Ｐゴシック" charset="-128"/>
        </a:defRPr>
      </a:lvl5pPr>
      <a:lvl6pPr marL="461818" algn="l" defTabSz="914014" rtl="0" eaLnBrk="1" fontAlgn="base" hangingPunct="1">
        <a:spcBef>
          <a:spcPct val="0"/>
        </a:spcBef>
        <a:spcAft>
          <a:spcPct val="0"/>
        </a:spcAft>
        <a:defRPr sz="3000" b="1">
          <a:solidFill>
            <a:schemeClr val="tx1"/>
          </a:solidFill>
          <a:latin typeface="Arial" charset="0"/>
        </a:defRPr>
      </a:lvl6pPr>
      <a:lvl7pPr marL="923635" algn="l" defTabSz="914014" rtl="0" eaLnBrk="1" fontAlgn="base" hangingPunct="1">
        <a:spcBef>
          <a:spcPct val="0"/>
        </a:spcBef>
        <a:spcAft>
          <a:spcPct val="0"/>
        </a:spcAft>
        <a:defRPr sz="3000" b="1">
          <a:solidFill>
            <a:schemeClr val="tx1"/>
          </a:solidFill>
          <a:latin typeface="Arial" charset="0"/>
        </a:defRPr>
      </a:lvl7pPr>
      <a:lvl8pPr marL="1385453" algn="l" defTabSz="914014" rtl="0" eaLnBrk="1" fontAlgn="base" hangingPunct="1">
        <a:spcBef>
          <a:spcPct val="0"/>
        </a:spcBef>
        <a:spcAft>
          <a:spcPct val="0"/>
        </a:spcAft>
        <a:defRPr sz="3000" b="1">
          <a:solidFill>
            <a:schemeClr val="tx1"/>
          </a:solidFill>
          <a:latin typeface="Arial" charset="0"/>
        </a:defRPr>
      </a:lvl8pPr>
      <a:lvl9pPr marL="1847271" algn="l" defTabSz="914014" rtl="0" eaLnBrk="1" fontAlgn="base" hangingPunct="1">
        <a:spcBef>
          <a:spcPct val="0"/>
        </a:spcBef>
        <a:spcAft>
          <a:spcPct val="0"/>
        </a:spcAft>
        <a:defRPr sz="3000" b="1">
          <a:solidFill>
            <a:schemeClr val="tx1"/>
          </a:solidFill>
          <a:latin typeface="Arial" charset="0"/>
        </a:defRPr>
      </a:lvl9pPr>
    </p:titleStyle>
    <p:bodyStyle>
      <a:lvl1pPr marL="232513" indent="-232513" algn="l" defTabSz="914014" rtl="0" eaLnBrk="1" fontAlgn="base" hangingPunct="1">
        <a:spcBef>
          <a:spcPts val="1010"/>
        </a:spcBef>
        <a:spcAft>
          <a:spcPts val="0"/>
        </a:spcAft>
        <a:buClr>
          <a:schemeClr val="tx2"/>
        </a:buClr>
        <a:buFont typeface="Arial" pitchFamily="34" charset="0"/>
        <a:buChar char="•"/>
        <a:defRPr sz="2200" b="0">
          <a:solidFill>
            <a:schemeClr val="tx2"/>
          </a:solidFill>
          <a:latin typeface="+mn-lt"/>
          <a:ea typeface="ＭＳ Ｐゴシック" charset="-128"/>
          <a:cs typeface="+mn-cs"/>
        </a:defRPr>
      </a:lvl1pPr>
      <a:lvl2pPr marL="707159" indent="-250151" algn="l" defTabSz="914014" rtl="0" eaLnBrk="1" fontAlgn="base" hangingPunct="1">
        <a:spcBef>
          <a:spcPts val="1010"/>
        </a:spcBef>
        <a:spcAft>
          <a:spcPts val="0"/>
        </a:spcAft>
        <a:buClr>
          <a:schemeClr val="tx1"/>
        </a:buClr>
        <a:buChar char="–"/>
        <a:defRPr sz="2200" b="0">
          <a:solidFill>
            <a:schemeClr val="tx2"/>
          </a:solidFill>
          <a:latin typeface="+mn-lt"/>
          <a:ea typeface="ＭＳ Ｐゴシック" charset="-128"/>
        </a:defRPr>
      </a:lvl2pPr>
      <a:lvl3pPr marL="1100024" indent="-181200" algn="l" defTabSz="914014" rtl="0" eaLnBrk="1" fontAlgn="base" hangingPunct="1">
        <a:spcBef>
          <a:spcPts val="1010"/>
        </a:spcBef>
        <a:spcAft>
          <a:spcPts val="0"/>
        </a:spcAft>
        <a:buClr>
          <a:schemeClr val="tx1"/>
        </a:buClr>
        <a:buFont typeface="Lucida Grande"/>
        <a:buChar char="»"/>
        <a:defRPr sz="2000" b="0">
          <a:solidFill>
            <a:schemeClr val="tx2"/>
          </a:solidFill>
          <a:latin typeface="+mn-lt"/>
          <a:ea typeface="ＭＳ Ｐゴシック" charset="-128"/>
        </a:defRPr>
      </a:lvl3pPr>
      <a:lvl4pPr marL="1566653" indent="-195631" algn="l" defTabSz="914014" rtl="0" eaLnBrk="1" fontAlgn="base" hangingPunct="1">
        <a:spcBef>
          <a:spcPts val="1010"/>
        </a:spcBef>
        <a:spcAft>
          <a:spcPts val="0"/>
        </a:spcAft>
        <a:buClr>
          <a:schemeClr val="tx1"/>
        </a:buClr>
        <a:buChar char="–"/>
        <a:defRPr sz="2000" b="0">
          <a:solidFill>
            <a:schemeClr val="tx2"/>
          </a:solidFill>
          <a:latin typeface="+mn-lt"/>
          <a:ea typeface="ＭＳ Ｐゴシック" charset="-128"/>
        </a:defRPr>
      </a:lvl4pPr>
      <a:lvl5pPr marL="2057334" indent="-229306" algn="l" defTabSz="914014" rtl="0" eaLnBrk="1" fontAlgn="base" hangingPunct="1">
        <a:spcBef>
          <a:spcPct val="20000"/>
        </a:spcBef>
        <a:spcAft>
          <a:spcPct val="0"/>
        </a:spcAft>
        <a:buChar char="»"/>
        <a:defRPr sz="2000" b="1">
          <a:solidFill>
            <a:schemeClr val="tx1"/>
          </a:solidFill>
          <a:latin typeface="+mn-lt"/>
          <a:ea typeface="ＭＳ Ｐゴシック" charset="-128"/>
        </a:defRPr>
      </a:lvl5pPr>
      <a:lvl6pPr marL="2519152" indent="-229306" algn="l" defTabSz="914014" rtl="0" eaLnBrk="1" fontAlgn="base" hangingPunct="1">
        <a:spcBef>
          <a:spcPct val="20000"/>
        </a:spcBef>
        <a:spcAft>
          <a:spcPct val="0"/>
        </a:spcAft>
        <a:buChar char="»"/>
        <a:defRPr sz="2000">
          <a:solidFill>
            <a:schemeClr val="tx1"/>
          </a:solidFill>
          <a:latin typeface="+mn-lt"/>
          <a:ea typeface="ＭＳ Ｐゴシック" charset="-128"/>
        </a:defRPr>
      </a:lvl6pPr>
      <a:lvl7pPr marL="2980970" indent="-229306" algn="l" defTabSz="914014" rtl="0" eaLnBrk="1" fontAlgn="base" hangingPunct="1">
        <a:spcBef>
          <a:spcPct val="20000"/>
        </a:spcBef>
        <a:spcAft>
          <a:spcPct val="0"/>
        </a:spcAft>
        <a:buChar char="»"/>
        <a:defRPr sz="2000">
          <a:solidFill>
            <a:schemeClr val="tx1"/>
          </a:solidFill>
          <a:latin typeface="+mn-lt"/>
          <a:ea typeface="ＭＳ Ｐゴシック" charset="-128"/>
        </a:defRPr>
      </a:lvl7pPr>
      <a:lvl8pPr marL="3442787" indent="-229306" algn="l" defTabSz="914014" rtl="0" eaLnBrk="1" fontAlgn="base" hangingPunct="1">
        <a:spcBef>
          <a:spcPct val="20000"/>
        </a:spcBef>
        <a:spcAft>
          <a:spcPct val="0"/>
        </a:spcAft>
        <a:buChar char="»"/>
        <a:defRPr sz="2000">
          <a:solidFill>
            <a:schemeClr val="tx1"/>
          </a:solidFill>
          <a:latin typeface="+mn-lt"/>
          <a:ea typeface="ＭＳ Ｐゴシック" charset="-128"/>
        </a:defRPr>
      </a:lvl8pPr>
      <a:lvl9pPr marL="3904605" indent="-229306" algn="l" defTabSz="914014" rtl="0" eaLnBrk="1" fontAlgn="base" hangingPunct="1">
        <a:spcBef>
          <a:spcPct val="20000"/>
        </a:spcBef>
        <a:spcAft>
          <a:spcPct val="0"/>
        </a:spcAft>
        <a:buChar char="»"/>
        <a:defRPr sz="2000">
          <a:solidFill>
            <a:schemeClr val="tx1"/>
          </a:solidFill>
          <a:latin typeface="+mn-lt"/>
          <a:ea typeface="ＭＳ Ｐゴシック" charset="-128"/>
        </a:defRPr>
      </a:lvl9pPr>
    </p:bodyStyle>
    <p:otherStyle>
      <a:defPPr>
        <a:defRPr lang="sv-SE"/>
      </a:defPPr>
      <a:lvl1pPr marL="0" algn="l" defTabSz="461818" rtl="0" eaLnBrk="1" latinLnBrk="0" hangingPunct="1">
        <a:defRPr sz="1800" kern="1200">
          <a:solidFill>
            <a:schemeClr val="tx1"/>
          </a:solidFill>
          <a:latin typeface="+mn-lt"/>
          <a:ea typeface="+mn-ea"/>
          <a:cs typeface="+mn-cs"/>
        </a:defRPr>
      </a:lvl1pPr>
      <a:lvl2pPr marL="461818" algn="l" defTabSz="461818" rtl="0" eaLnBrk="1" latinLnBrk="0" hangingPunct="1">
        <a:defRPr sz="1800" kern="1200">
          <a:solidFill>
            <a:schemeClr val="tx1"/>
          </a:solidFill>
          <a:latin typeface="+mn-lt"/>
          <a:ea typeface="+mn-ea"/>
          <a:cs typeface="+mn-cs"/>
        </a:defRPr>
      </a:lvl2pPr>
      <a:lvl3pPr marL="923635" algn="l" defTabSz="461818" rtl="0" eaLnBrk="1" latinLnBrk="0" hangingPunct="1">
        <a:defRPr sz="1800" kern="1200">
          <a:solidFill>
            <a:schemeClr val="tx1"/>
          </a:solidFill>
          <a:latin typeface="+mn-lt"/>
          <a:ea typeface="+mn-ea"/>
          <a:cs typeface="+mn-cs"/>
        </a:defRPr>
      </a:lvl3pPr>
      <a:lvl4pPr marL="1385453" algn="l" defTabSz="461818" rtl="0" eaLnBrk="1" latinLnBrk="0" hangingPunct="1">
        <a:defRPr sz="1800" kern="1200">
          <a:solidFill>
            <a:schemeClr val="tx1"/>
          </a:solidFill>
          <a:latin typeface="+mn-lt"/>
          <a:ea typeface="+mn-ea"/>
          <a:cs typeface="+mn-cs"/>
        </a:defRPr>
      </a:lvl4pPr>
      <a:lvl5pPr marL="1847271" algn="l" defTabSz="461818" rtl="0" eaLnBrk="1" latinLnBrk="0" hangingPunct="1">
        <a:defRPr sz="1800" kern="1200">
          <a:solidFill>
            <a:schemeClr val="tx1"/>
          </a:solidFill>
          <a:latin typeface="+mn-lt"/>
          <a:ea typeface="+mn-ea"/>
          <a:cs typeface="+mn-cs"/>
        </a:defRPr>
      </a:lvl5pPr>
      <a:lvl6pPr marL="2309089" algn="l" defTabSz="461818" rtl="0" eaLnBrk="1" latinLnBrk="0" hangingPunct="1">
        <a:defRPr sz="1800" kern="1200">
          <a:solidFill>
            <a:schemeClr val="tx1"/>
          </a:solidFill>
          <a:latin typeface="+mn-lt"/>
          <a:ea typeface="+mn-ea"/>
          <a:cs typeface="+mn-cs"/>
        </a:defRPr>
      </a:lvl6pPr>
      <a:lvl7pPr marL="2770906" algn="l" defTabSz="461818" rtl="0" eaLnBrk="1" latinLnBrk="0" hangingPunct="1">
        <a:defRPr sz="1800" kern="1200">
          <a:solidFill>
            <a:schemeClr val="tx1"/>
          </a:solidFill>
          <a:latin typeface="+mn-lt"/>
          <a:ea typeface="+mn-ea"/>
          <a:cs typeface="+mn-cs"/>
        </a:defRPr>
      </a:lvl7pPr>
      <a:lvl8pPr marL="3232724" algn="l" defTabSz="461818" rtl="0" eaLnBrk="1" latinLnBrk="0" hangingPunct="1">
        <a:defRPr sz="1800" kern="1200">
          <a:solidFill>
            <a:schemeClr val="tx1"/>
          </a:solidFill>
          <a:latin typeface="+mn-lt"/>
          <a:ea typeface="+mn-ea"/>
          <a:cs typeface="+mn-cs"/>
        </a:defRPr>
      </a:lvl8pPr>
      <a:lvl9pPr marL="3694542" algn="l" defTabSz="46181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5.xml"/><Relationship Id="rId4" Type="http://schemas.openxmlformats.org/officeDocument/2006/relationships/image" Target="../media/image18.jpeg"/></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15.xml"/><Relationship Id="rId6" Type="http://schemas.openxmlformats.org/officeDocument/2006/relationships/image" Target="../media/image27.jpeg"/><Relationship Id="rId5" Type="http://schemas.openxmlformats.org/officeDocument/2006/relationships/image" Target="../media/image26.png"/><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9.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5.xml"/><Relationship Id="rId4" Type="http://schemas.openxmlformats.org/officeDocument/2006/relationships/image" Target="../media/image32.png"/></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7.xml"/><Relationship Id="rId1" Type="http://schemas.openxmlformats.org/officeDocument/2006/relationships/slideLayout" Target="../slideLayouts/slideLayout2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8.xml"/><Relationship Id="rId1" Type="http://schemas.openxmlformats.org/officeDocument/2006/relationships/slideLayout" Target="../slideLayouts/slideLayout29.xml"/></Relationships>
</file>

<file path=ppt/slides/_rels/slide2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9.xml"/><Relationship Id="rId1" Type="http://schemas.openxmlformats.org/officeDocument/2006/relationships/slideLayout" Target="../slideLayouts/slideLayout29.xml"/></Relationships>
</file>

<file path=ppt/slides/_rels/slide27.xml.rels><?xml version="1.0" encoding="UTF-8" standalone="yes"?>
<Relationships xmlns="http://schemas.openxmlformats.org/package/2006/relationships"><Relationship Id="rId3" Type="http://schemas.openxmlformats.org/officeDocument/2006/relationships/hyperlink" Target="mailto:Frederic.Delmar@fek.lu.se" TargetMode="External"/><Relationship Id="rId2" Type="http://schemas.openxmlformats.org/officeDocument/2006/relationships/notesSlide" Target="../notesSlides/notesSlide10.xml"/><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hyperlink" Target="http://www.google.com/url?sa=i&amp;rct=j&amp;q=pippi+l%C3%A5ngstrump&amp;source=images&amp;cd=&amp;cad=rja&amp;docid=WNe7bQSNhvtgzM&amp;tbnid=n5LObcH5iSMYJM:&amp;ved=0CAUQjRw&amp;url=http%3A%2F%2Fskalet2001.blogg.se%2F2011%2Fjanuary%2F&amp;ei=p-FjUdK4GcfjtQaR3YDYDg&amp;bvm=bv.44990110,d.Yms&amp;psig=AFQjCNGPUGjaQz2sBug2CkV_44qWWtiH8A&amp;ust=1365586624250795" TargetMode="External"/><Relationship Id="rId2" Type="http://schemas.openxmlformats.org/officeDocument/2006/relationships/notesSlide" Target="../notesSlides/notesSlide3.xml"/><Relationship Id="rId1" Type="http://schemas.openxmlformats.org/officeDocument/2006/relationships/slideLayout" Target="../slideLayouts/slideLayout15.xml"/><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0.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re 1"/>
          <p:cNvSpPr>
            <a:spLocks noGrp="1"/>
          </p:cNvSpPr>
          <p:nvPr>
            <p:ph type="ctrTitle"/>
          </p:nvPr>
        </p:nvSpPr>
        <p:spPr>
          <a:xfrm>
            <a:off x="2989560" y="1514569"/>
            <a:ext cx="5902920" cy="1192513"/>
          </a:xfrm>
        </p:spPr>
        <p:txBody>
          <a:bodyPr/>
          <a:lstStyle/>
          <a:p>
            <a:r>
              <a:rPr lang="en-US" noProof="0" dirty="0" err="1" smtClean="0">
                <a:effectLst>
                  <a:outerShdw blurRad="50800" dist="38100" algn="tr" rotWithShape="0">
                    <a:prstClr val="black">
                      <a:alpha val="40000"/>
                    </a:prstClr>
                  </a:outerShdw>
                </a:effectLst>
              </a:rPr>
              <a:t>Varför</a:t>
            </a:r>
            <a:r>
              <a:rPr lang="en-US" noProof="0" dirty="0" smtClean="0">
                <a:effectLst>
                  <a:outerShdw blurRad="50800" dist="38100" algn="tr" rotWithShape="0">
                    <a:prstClr val="black">
                      <a:alpha val="40000"/>
                    </a:prstClr>
                  </a:outerShdw>
                </a:effectLst>
              </a:rPr>
              <a:t> </a:t>
            </a:r>
            <a:r>
              <a:rPr lang="en-US" noProof="0" dirty="0" err="1" smtClean="0">
                <a:effectLst>
                  <a:outerShdw blurRad="50800" dist="38100" algn="tr" rotWithShape="0">
                    <a:prstClr val="black">
                      <a:alpha val="40000"/>
                    </a:prstClr>
                  </a:outerShdw>
                </a:effectLst>
              </a:rPr>
              <a:t>tillväxt</a:t>
            </a:r>
            <a:r>
              <a:rPr lang="en-US" noProof="0" dirty="0" smtClean="0">
                <a:effectLst>
                  <a:outerShdw blurRad="50800" dist="38100" algn="tr" rotWithShape="0">
                    <a:prstClr val="black">
                      <a:alpha val="40000"/>
                    </a:prstClr>
                  </a:outerShdw>
                </a:effectLst>
              </a:rPr>
              <a:t> </a:t>
            </a:r>
            <a:r>
              <a:rPr lang="en-US" noProof="0" dirty="0" err="1" smtClean="0">
                <a:effectLst>
                  <a:outerShdw blurRad="50800" dist="38100" algn="tr" rotWithShape="0">
                    <a:prstClr val="black">
                      <a:alpha val="40000"/>
                    </a:prstClr>
                  </a:outerShdw>
                </a:effectLst>
              </a:rPr>
              <a:t>är</a:t>
            </a:r>
            <a:r>
              <a:rPr lang="en-US" noProof="0" dirty="0" smtClean="0">
                <a:effectLst>
                  <a:outerShdw blurRad="50800" dist="38100" algn="tr" rotWithShape="0">
                    <a:prstClr val="black">
                      <a:alpha val="40000"/>
                    </a:prstClr>
                  </a:outerShdw>
                </a:effectLst>
              </a:rPr>
              <a:t> </a:t>
            </a:r>
            <a:r>
              <a:rPr lang="en-US" noProof="0" dirty="0" err="1" smtClean="0">
                <a:effectLst>
                  <a:outerShdw blurRad="50800" dist="38100" algn="tr" rotWithShape="0">
                    <a:prstClr val="black">
                      <a:alpha val="40000"/>
                    </a:prstClr>
                  </a:outerShdw>
                </a:effectLst>
              </a:rPr>
              <a:t>farligt</a:t>
            </a:r>
            <a:r>
              <a:rPr lang="en-US" dirty="0"/>
              <a:t>?</a:t>
            </a:r>
            <a:endParaRPr lang="en-US" noProof="0" dirty="0" smtClean="0"/>
          </a:p>
        </p:txBody>
      </p:sp>
      <p:sp>
        <p:nvSpPr>
          <p:cNvPr id="6147" name="Sous-titre 2"/>
          <p:cNvSpPr>
            <a:spLocks noGrp="1"/>
          </p:cNvSpPr>
          <p:nvPr>
            <p:ph type="subTitle" idx="1"/>
          </p:nvPr>
        </p:nvSpPr>
        <p:spPr/>
        <p:txBody>
          <a:bodyPr/>
          <a:lstStyle/>
          <a:p>
            <a:r>
              <a:rPr lang="en-US" noProof="0" dirty="0" smtClean="0">
                <a:latin typeface="+mn-lt"/>
              </a:rPr>
              <a:t> </a:t>
            </a:r>
            <a:r>
              <a:rPr lang="en-US" sz="1600" noProof="0" dirty="0" err="1" smtClean="0">
                <a:latin typeface="+mn-lt"/>
              </a:rPr>
              <a:t>Frédéric</a:t>
            </a:r>
            <a:r>
              <a:rPr lang="en-US" sz="1600" noProof="0" dirty="0" smtClean="0">
                <a:latin typeface="+mn-lt"/>
              </a:rPr>
              <a:t> DELMAR</a:t>
            </a:r>
            <a:endParaRPr lang="en-US" noProof="0" dirty="0" smtClean="0">
              <a:latin typeface="+mn-l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När växer företaget?</a:t>
            </a:r>
            <a:endParaRPr lang="sv-SE" dirty="0"/>
          </a:p>
        </p:txBody>
      </p:sp>
      <p:pic>
        <p:nvPicPr>
          <p:cNvPr id="4" name="Platshållare för innehåll 3" descr="who_child_growth_s640x476.jpg"/>
          <p:cNvPicPr>
            <a:picLocks noGrp="1" noChangeAspect="1"/>
          </p:cNvPicPr>
          <p:nvPr>
            <p:ph idx="1"/>
          </p:nvPr>
        </p:nvPicPr>
        <p:blipFill>
          <a:blip r:embed="rId2" cstate="print"/>
          <a:stretch>
            <a:fillRect/>
          </a:stretch>
        </p:blipFill>
        <p:spPr>
          <a:xfrm>
            <a:off x="1259632" y="1700808"/>
            <a:ext cx="6511427" cy="4121398"/>
          </a:xfrm>
        </p:spPr>
      </p:pic>
    </p:spTree>
    <p:extLst>
      <p:ext uri="{BB962C8B-B14F-4D97-AF65-F5344CB8AC3E}">
        <p14:creationId xmlns:p14="http://schemas.microsoft.com/office/powerpoint/2010/main" val="15267606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smtClean="0"/>
              <a:t>Med </a:t>
            </a:r>
            <a:r>
              <a:rPr lang="en-US" dirty="0" err="1" smtClean="0"/>
              <a:t>vilken</a:t>
            </a:r>
            <a:r>
              <a:rPr lang="en-US" dirty="0" smtClean="0"/>
              <a:t> fart, till </a:t>
            </a:r>
            <a:r>
              <a:rPr lang="en-US" dirty="0" err="1" smtClean="0"/>
              <a:t>vilken</a:t>
            </a:r>
            <a:r>
              <a:rPr lang="en-US" dirty="0" smtClean="0"/>
              <a:t> </a:t>
            </a:r>
            <a:r>
              <a:rPr lang="en-US" dirty="0" err="1" smtClean="0"/>
              <a:t>storlek</a:t>
            </a:r>
            <a:r>
              <a:rPr lang="en-US" dirty="0" smtClean="0"/>
              <a:t> </a:t>
            </a:r>
            <a:r>
              <a:rPr lang="en-US" dirty="0" err="1" smtClean="0"/>
              <a:t>och</a:t>
            </a:r>
            <a:r>
              <a:rPr lang="en-US" dirty="0" smtClean="0"/>
              <a:t> till </a:t>
            </a:r>
            <a:r>
              <a:rPr lang="en-US" dirty="0" err="1" smtClean="0"/>
              <a:t>vad</a:t>
            </a:r>
            <a:r>
              <a:rPr lang="en-US" dirty="0" smtClean="0"/>
              <a:t>?</a:t>
            </a:r>
            <a:endParaRPr lang="en-US" dirty="0"/>
          </a:p>
        </p:txBody>
      </p:sp>
      <p:pic>
        <p:nvPicPr>
          <p:cNvPr id="4" name="Espace réservé du contenu 3" descr="Docteur-Mouse1.jpg"/>
          <p:cNvPicPr>
            <a:picLocks noGrp="1" noChangeAspect="1"/>
          </p:cNvPicPr>
          <p:nvPr>
            <p:ph idx="1"/>
          </p:nvPr>
        </p:nvPicPr>
        <p:blipFill>
          <a:blip r:embed="rId2" cstate="print"/>
          <a:stretch>
            <a:fillRect/>
          </a:stretch>
        </p:blipFill>
        <p:spPr>
          <a:xfrm>
            <a:off x="142845" y="3972326"/>
            <a:ext cx="3786214" cy="2671384"/>
          </a:xfrm>
        </p:spPr>
      </p:pic>
      <p:pic>
        <p:nvPicPr>
          <p:cNvPr id="5" name="Image 4" descr="fond-ecran-saut-de-gazelle.jpg"/>
          <p:cNvPicPr>
            <a:picLocks noChangeAspect="1"/>
          </p:cNvPicPr>
          <p:nvPr/>
        </p:nvPicPr>
        <p:blipFill>
          <a:blip r:embed="rId3" cstate="print"/>
          <a:stretch>
            <a:fillRect/>
          </a:stretch>
        </p:blipFill>
        <p:spPr>
          <a:xfrm>
            <a:off x="2809895" y="1428760"/>
            <a:ext cx="3333741" cy="2500306"/>
          </a:xfrm>
          <a:prstGeom prst="rect">
            <a:avLst/>
          </a:prstGeom>
        </p:spPr>
      </p:pic>
      <p:pic>
        <p:nvPicPr>
          <p:cNvPr id="6" name="Image 5" descr="elephant_003.jpg"/>
          <p:cNvPicPr>
            <a:picLocks noChangeAspect="1"/>
          </p:cNvPicPr>
          <p:nvPr/>
        </p:nvPicPr>
        <p:blipFill>
          <a:blip r:embed="rId4" cstate="print"/>
          <a:stretch>
            <a:fillRect/>
          </a:stretch>
        </p:blipFill>
        <p:spPr>
          <a:xfrm>
            <a:off x="5323957" y="4000504"/>
            <a:ext cx="3605761" cy="2643206"/>
          </a:xfrm>
          <a:prstGeom prst="rect">
            <a:avLst/>
          </a:prstGeom>
        </p:spPr>
      </p:pic>
    </p:spTree>
    <p:extLst>
      <p:ext uri="{BB962C8B-B14F-4D97-AF65-F5344CB8AC3E}">
        <p14:creationId xmlns:p14="http://schemas.microsoft.com/office/powerpoint/2010/main" val="53079946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Gör det ont och kan det gå fel?</a:t>
            </a:r>
            <a:endParaRPr lang="sv-SE" dirty="0"/>
          </a:p>
        </p:txBody>
      </p:sp>
      <p:pic>
        <p:nvPicPr>
          <p:cNvPr id="4" name="Platshållare för innehåll 3" descr="growing pain 1.bmp"/>
          <p:cNvPicPr>
            <a:picLocks noGrp="1" noChangeAspect="1"/>
          </p:cNvPicPr>
          <p:nvPr>
            <p:ph idx="1"/>
          </p:nvPr>
        </p:nvPicPr>
        <p:blipFill>
          <a:blip r:embed="rId2" cstate="print"/>
          <a:stretch>
            <a:fillRect/>
          </a:stretch>
        </p:blipFill>
        <p:spPr>
          <a:xfrm>
            <a:off x="1547665" y="1700809"/>
            <a:ext cx="6226130" cy="4320480"/>
          </a:xfrm>
        </p:spPr>
      </p:pic>
    </p:spTree>
    <p:extLst>
      <p:ext uri="{BB962C8B-B14F-4D97-AF65-F5344CB8AC3E}">
        <p14:creationId xmlns:p14="http://schemas.microsoft.com/office/powerpoint/2010/main" val="265441234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err="1" smtClean="0"/>
              <a:t>Hur</a:t>
            </a:r>
            <a:r>
              <a:rPr lang="en-US" dirty="0" smtClean="0"/>
              <a:t> </a:t>
            </a:r>
            <a:r>
              <a:rPr lang="en-US" dirty="0" err="1" smtClean="0"/>
              <a:t>formar</a:t>
            </a:r>
            <a:r>
              <a:rPr lang="en-US" dirty="0" smtClean="0"/>
              <a:t> </a:t>
            </a:r>
            <a:r>
              <a:rPr lang="en-US" dirty="0" err="1" smtClean="0"/>
              <a:t>omgivingen</a:t>
            </a:r>
            <a:r>
              <a:rPr lang="en-US" dirty="0" smtClean="0"/>
              <a:t> </a:t>
            </a:r>
            <a:r>
              <a:rPr lang="en-US" dirty="0" err="1" smtClean="0"/>
              <a:t>företagets</a:t>
            </a:r>
            <a:r>
              <a:rPr lang="en-US" dirty="0" smtClean="0"/>
              <a:t> </a:t>
            </a:r>
            <a:r>
              <a:rPr lang="en-US" dirty="0" err="1" smtClean="0"/>
              <a:t>tillväxt</a:t>
            </a:r>
            <a:r>
              <a:rPr lang="en-US" dirty="0" smtClean="0"/>
              <a:t>?</a:t>
            </a:r>
            <a:endParaRPr lang="en-US" dirty="0"/>
          </a:p>
        </p:txBody>
      </p:sp>
      <p:pic>
        <p:nvPicPr>
          <p:cNvPr id="4" name="Espace réservé du contenu 3" descr="b2Dedeler-Burak3-09.jpg"/>
          <p:cNvPicPr>
            <a:picLocks noGrp="1" noChangeAspect="1"/>
          </p:cNvPicPr>
          <p:nvPr>
            <p:ph idx="1"/>
          </p:nvPr>
        </p:nvPicPr>
        <p:blipFill>
          <a:blip r:embed="rId2" cstate="print"/>
          <a:stretch>
            <a:fillRect/>
          </a:stretch>
        </p:blipFill>
        <p:spPr>
          <a:xfrm>
            <a:off x="1115616" y="1700808"/>
            <a:ext cx="6824483" cy="4562654"/>
          </a:xfrm>
        </p:spPr>
      </p:pic>
    </p:spTree>
    <p:extLst>
      <p:ext uri="{BB962C8B-B14F-4D97-AF65-F5344CB8AC3E}">
        <p14:creationId xmlns:p14="http://schemas.microsoft.com/office/powerpoint/2010/main" val="239098594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I förhållande till vad växer företaget</a:t>
            </a:r>
            <a:r>
              <a:rPr lang="sv-SE" dirty="0" smtClean="0"/>
              <a:t>?</a:t>
            </a:r>
            <a:endParaRPr lang="sv-SE" dirty="0"/>
          </a:p>
        </p:txBody>
      </p:sp>
      <p:pic>
        <p:nvPicPr>
          <p:cNvPr id="4" name="Platshållare för innehåll 3" descr="big fish small pond"/>
          <p:cNvPicPr>
            <a:picLocks noGrp="1" noChangeAspect="1"/>
          </p:cNvPicPr>
          <p:nvPr>
            <p:ph idx="1"/>
          </p:nvPr>
        </p:nvPicPr>
        <p:blipFill>
          <a:blip r:embed="rId2" cstate="print"/>
          <a:stretch>
            <a:fillRect/>
          </a:stretch>
        </p:blipFill>
        <p:spPr>
          <a:xfrm>
            <a:off x="899592" y="1628800"/>
            <a:ext cx="7056784" cy="4626726"/>
          </a:xfrm>
        </p:spPr>
      </p:pic>
    </p:spTree>
    <p:extLst>
      <p:ext uri="{BB962C8B-B14F-4D97-AF65-F5344CB8AC3E}">
        <p14:creationId xmlns:p14="http://schemas.microsoft.com/office/powerpoint/2010/main" val="296390043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err="1" smtClean="0"/>
              <a:t>Hur</a:t>
            </a:r>
            <a:r>
              <a:rPr lang="en-US" dirty="0" smtClean="0"/>
              <a:t> </a:t>
            </a:r>
            <a:r>
              <a:rPr lang="en-US" dirty="0" err="1" smtClean="0"/>
              <a:t>strukturerar</a:t>
            </a:r>
            <a:r>
              <a:rPr lang="en-US" dirty="0" smtClean="0"/>
              <a:t> jag </a:t>
            </a:r>
            <a:r>
              <a:rPr lang="en-US" dirty="0" err="1" smtClean="0"/>
              <a:t>och</a:t>
            </a:r>
            <a:r>
              <a:rPr lang="en-US" dirty="0" smtClean="0"/>
              <a:t> </a:t>
            </a:r>
            <a:r>
              <a:rPr lang="en-US" dirty="0" err="1" smtClean="0"/>
              <a:t>organiserar</a:t>
            </a:r>
            <a:r>
              <a:rPr lang="en-US" dirty="0" smtClean="0"/>
              <a:t> </a:t>
            </a:r>
            <a:r>
              <a:rPr lang="en-US" dirty="0" err="1" smtClean="0"/>
              <a:t>tillväxt</a:t>
            </a:r>
            <a:r>
              <a:rPr lang="en-US" dirty="0" smtClean="0"/>
              <a:t>?</a:t>
            </a:r>
            <a:endParaRPr lang="en-US" dirty="0"/>
          </a:p>
        </p:txBody>
      </p:sp>
      <p:sp>
        <p:nvSpPr>
          <p:cNvPr id="3" name="Espace réservé du contenu 2"/>
          <p:cNvSpPr>
            <a:spLocks noGrp="1"/>
          </p:cNvSpPr>
          <p:nvPr>
            <p:ph idx="1"/>
          </p:nvPr>
        </p:nvSpPr>
        <p:spPr/>
        <p:txBody>
          <a:bodyPr/>
          <a:lstStyle/>
          <a:p>
            <a:r>
              <a:rPr lang="en-US" sz="2400" dirty="0" smtClean="0"/>
              <a:t>Penrose (1955: 19) as “The differences in the administrative structure of the small and the large firms are so great that in many ways it is hard to see that the two species are of the same genus. We cannot define a caterpillar and then use the same definition for a butterfly”</a:t>
            </a:r>
            <a:endParaRPr lang="en-US" sz="2400" dirty="0"/>
          </a:p>
        </p:txBody>
      </p:sp>
      <p:pic>
        <p:nvPicPr>
          <p:cNvPr id="4" name="Image 3" descr="Butterfly-Caterpillar.jpg"/>
          <p:cNvPicPr>
            <a:picLocks noChangeAspect="1"/>
          </p:cNvPicPr>
          <p:nvPr/>
        </p:nvPicPr>
        <p:blipFill>
          <a:blip r:embed="rId2" cstate="print"/>
          <a:stretch>
            <a:fillRect/>
          </a:stretch>
        </p:blipFill>
        <p:spPr>
          <a:xfrm>
            <a:off x="1691680" y="4221088"/>
            <a:ext cx="5643602" cy="2357454"/>
          </a:xfrm>
          <a:prstGeom prst="rect">
            <a:avLst/>
          </a:prstGeom>
        </p:spPr>
      </p:pic>
    </p:spTree>
    <p:extLst>
      <p:ext uri="{BB962C8B-B14F-4D97-AF65-F5344CB8AC3E}">
        <p14:creationId xmlns:p14="http://schemas.microsoft.com/office/powerpoint/2010/main" val="146200328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397EBE8F-275A-4D20-BC72-77BF5053479A}" type="slidenum">
              <a:rPr lang="en-GB" smtClean="0"/>
              <a:pPr>
                <a:defRPr/>
              </a:pPr>
              <a:t>16</a:t>
            </a:fld>
            <a:endParaRPr lang="en-GB" dirty="0"/>
          </a:p>
        </p:txBody>
      </p:sp>
      <p:sp>
        <p:nvSpPr>
          <p:cNvPr id="72706" name="Title 1"/>
          <p:cNvSpPr>
            <a:spLocks noGrp="1"/>
          </p:cNvSpPr>
          <p:nvPr>
            <p:ph type="title" idx="4294967295"/>
          </p:nvPr>
        </p:nvSpPr>
        <p:spPr>
          <a:xfrm>
            <a:off x="535433" y="961926"/>
            <a:ext cx="8501063" cy="450850"/>
          </a:xfrm>
        </p:spPr>
        <p:txBody>
          <a:bodyPr>
            <a:noAutofit/>
          </a:bodyPr>
          <a:lstStyle/>
          <a:p>
            <a:r>
              <a:rPr lang="en-GB" dirty="0" err="1" smtClean="0">
                <a:solidFill>
                  <a:schemeClr val="accent2">
                    <a:lumMod val="50000"/>
                  </a:schemeClr>
                </a:solidFill>
              </a:rPr>
              <a:t>Våra</a:t>
            </a:r>
            <a:r>
              <a:rPr lang="en-GB" dirty="0" smtClean="0">
                <a:solidFill>
                  <a:schemeClr val="accent2">
                    <a:lumMod val="50000"/>
                  </a:schemeClr>
                </a:solidFill>
              </a:rPr>
              <a:t> </a:t>
            </a:r>
            <a:r>
              <a:rPr lang="en-GB" dirty="0" err="1" smtClean="0">
                <a:solidFill>
                  <a:schemeClr val="accent2">
                    <a:lumMod val="50000"/>
                  </a:schemeClr>
                </a:solidFill>
              </a:rPr>
              <a:t>projekt</a:t>
            </a:r>
            <a:endParaRPr lang="en-GB" dirty="0">
              <a:solidFill>
                <a:schemeClr val="accent2">
                  <a:lumMod val="50000"/>
                </a:schemeClr>
              </a:solidFill>
            </a:endParaRPr>
          </a:p>
        </p:txBody>
      </p:sp>
      <p:sp>
        <p:nvSpPr>
          <p:cNvPr id="72709" name="Rectangle 5"/>
          <p:cNvSpPr>
            <a:spLocks noChangeArrowheads="1"/>
          </p:cNvSpPr>
          <p:nvPr/>
        </p:nvSpPr>
        <p:spPr bwMode="auto">
          <a:xfrm>
            <a:off x="576064" y="1889325"/>
            <a:ext cx="7668344" cy="3093154"/>
          </a:xfrm>
          <a:prstGeom prst="rect">
            <a:avLst/>
          </a:prstGeom>
          <a:noFill/>
          <a:ln w="9525">
            <a:noFill/>
            <a:miter lim="800000"/>
            <a:headEnd/>
            <a:tailEnd/>
          </a:ln>
          <a:effectLst/>
        </p:spPr>
        <p:txBody>
          <a:bodyPr wrap="square" anchor="ctr">
            <a:spAutoFit/>
          </a:bodyPr>
          <a:lstStyle/>
          <a:p>
            <a:pPr>
              <a:lnSpc>
                <a:spcPts val="3900"/>
              </a:lnSpc>
            </a:pPr>
            <a:r>
              <a:rPr lang="en-US" sz="2400" b="1" dirty="0" err="1" smtClean="0">
                <a:solidFill>
                  <a:srgbClr val="002060"/>
                </a:solidFill>
              </a:rPr>
              <a:t>Forskningsfrågor</a:t>
            </a:r>
            <a:r>
              <a:rPr lang="en-US" sz="2400" b="1" dirty="0" smtClean="0">
                <a:solidFill>
                  <a:srgbClr val="002060"/>
                </a:solidFill>
              </a:rPr>
              <a:t>:</a:t>
            </a:r>
          </a:p>
          <a:p>
            <a:pPr lvl="1" indent="173038">
              <a:lnSpc>
                <a:spcPts val="3900"/>
              </a:lnSpc>
              <a:buFontTx/>
              <a:buChar char="•"/>
            </a:pPr>
            <a:r>
              <a:rPr lang="en-US" sz="2400" dirty="0" err="1" smtClean="0">
                <a:solidFill>
                  <a:srgbClr val="002060"/>
                </a:solidFill>
              </a:rPr>
              <a:t>Varför</a:t>
            </a:r>
            <a:r>
              <a:rPr lang="en-US" sz="2400" dirty="0" smtClean="0">
                <a:solidFill>
                  <a:srgbClr val="002060"/>
                </a:solidFill>
              </a:rPr>
              <a:t> </a:t>
            </a:r>
            <a:r>
              <a:rPr lang="en-US" sz="2400" dirty="0" err="1" smtClean="0">
                <a:solidFill>
                  <a:srgbClr val="002060"/>
                </a:solidFill>
              </a:rPr>
              <a:t>växer</a:t>
            </a:r>
            <a:r>
              <a:rPr lang="en-US" sz="2400" dirty="0" smtClean="0">
                <a:solidFill>
                  <a:srgbClr val="002060"/>
                </a:solidFill>
              </a:rPr>
              <a:t> </a:t>
            </a:r>
            <a:r>
              <a:rPr lang="en-US" sz="2400" dirty="0" err="1" smtClean="0">
                <a:solidFill>
                  <a:srgbClr val="002060"/>
                </a:solidFill>
              </a:rPr>
              <a:t>så</a:t>
            </a:r>
            <a:r>
              <a:rPr lang="en-US" sz="2400" dirty="0" smtClean="0">
                <a:solidFill>
                  <a:srgbClr val="002060"/>
                </a:solidFill>
              </a:rPr>
              <a:t> </a:t>
            </a:r>
            <a:r>
              <a:rPr lang="en-US" sz="2400" dirty="0" err="1" smtClean="0">
                <a:solidFill>
                  <a:srgbClr val="002060"/>
                </a:solidFill>
              </a:rPr>
              <a:t>få</a:t>
            </a:r>
            <a:r>
              <a:rPr lang="en-US" sz="2400" dirty="0" smtClean="0">
                <a:solidFill>
                  <a:srgbClr val="002060"/>
                </a:solidFill>
              </a:rPr>
              <a:t> </a:t>
            </a:r>
            <a:r>
              <a:rPr lang="en-US" sz="2400" dirty="0" err="1" smtClean="0">
                <a:solidFill>
                  <a:srgbClr val="002060"/>
                </a:solidFill>
              </a:rPr>
              <a:t>nya</a:t>
            </a:r>
            <a:r>
              <a:rPr lang="en-US" sz="2400" dirty="0" smtClean="0">
                <a:solidFill>
                  <a:srgbClr val="002060"/>
                </a:solidFill>
              </a:rPr>
              <a:t> </a:t>
            </a:r>
            <a:r>
              <a:rPr lang="en-US" sz="2400" dirty="0" err="1" smtClean="0">
                <a:solidFill>
                  <a:srgbClr val="002060"/>
                </a:solidFill>
              </a:rPr>
              <a:t>företag</a:t>
            </a:r>
            <a:r>
              <a:rPr lang="en-US" sz="2400" dirty="0" smtClean="0">
                <a:solidFill>
                  <a:srgbClr val="002060"/>
                </a:solidFill>
              </a:rPr>
              <a:t>?</a:t>
            </a:r>
          </a:p>
          <a:p>
            <a:pPr lvl="1" indent="173038">
              <a:lnSpc>
                <a:spcPts val="3900"/>
              </a:lnSpc>
              <a:buFontTx/>
              <a:buChar char="•"/>
            </a:pPr>
            <a:r>
              <a:rPr lang="en-US" sz="2400" dirty="0" err="1" smtClean="0">
                <a:solidFill>
                  <a:srgbClr val="002060"/>
                </a:solidFill>
              </a:rPr>
              <a:t>Hur</a:t>
            </a:r>
            <a:r>
              <a:rPr lang="en-US" sz="2400" dirty="0" smtClean="0">
                <a:solidFill>
                  <a:srgbClr val="002060"/>
                </a:solidFill>
              </a:rPr>
              <a:t> </a:t>
            </a:r>
            <a:r>
              <a:rPr lang="en-US" sz="2400" dirty="0" err="1" smtClean="0">
                <a:solidFill>
                  <a:srgbClr val="002060"/>
                </a:solidFill>
              </a:rPr>
              <a:t>viktigt</a:t>
            </a:r>
            <a:r>
              <a:rPr lang="en-US" sz="2400" dirty="0" smtClean="0">
                <a:solidFill>
                  <a:srgbClr val="002060"/>
                </a:solidFill>
              </a:rPr>
              <a:t> </a:t>
            </a:r>
            <a:r>
              <a:rPr lang="en-US" sz="2400" dirty="0" err="1" smtClean="0">
                <a:solidFill>
                  <a:srgbClr val="002060"/>
                </a:solidFill>
              </a:rPr>
              <a:t>är</a:t>
            </a:r>
            <a:r>
              <a:rPr lang="en-US" sz="2400" dirty="0" smtClean="0">
                <a:solidFill>
                  <a:srgbClr val="002060"/>
                </a:solidFill>
              </a:rPr>
              <a:t> </a:t>
            </a:r>
            <a:r>
              <a:rPr lang="en-US" sz="2400" dirty="0" err="1" smtClean="0">
                <a:solidFill>
                  <a:srgbClr val="002060"/>
                </a:solidFill>
              </a:rPr>
              <a:t>lönsamhet</a:t>
            </a:r>
            <a:r>
              <a:rPr lang="en-US" sz="2400" dirty="0" smtClean="0">
                <a:solidFill>
                  <a:srgbClr val="002060"/>
                </a:solidFill>
              </a:rPr>
              <a:t> </a:t>
            </a:r>
            <a:r>
              <a:rPr lang="en-US" sz="2400" dirty="0" err="1" smtClean="0">
                <a:solidFill>
                  <a:srgbClr val="002060"/>
                </a:solidFill>
              </a:rPr>
              <a:t>för</a:t>
            </a:r>
            <a:r>
              <a:rPr lang="en-US" sz="2400" dirty="0" smtClean="0">
                <a:solidFill>
                  <a:srgbClr val="002060"/>
                </a:solidFill>
              </a:rPr>
              <a:t> </a:t>
            </a:r>
            <a:r>
              <a:rPr lang="en-US" sz="2400" dirty="0" err="1" smtClean="0">
                <a:solidFill>
                  <a:srgbClr val="002060"/>
                </a:solidFill>
              </a:rPr>
              <a:t>tillväxt</a:t>
            </a:r>
            <a:r>
              <a:rPr lang="en-US" sz="2400" dirty="0" smtClean="0">
                <a:solidFill>
                  <a:srgbClr val="002060"/>
                </a:solidFill>
              </a:rPr>
              <a:t>?</a:t>
            </a:r>
          </a:p>
          <a:p>
            <a:pPr lvl="1" indent="173038">
              <a:lnSpc>
                <a:spcPts val="3900"/>
              </a:lnSpc>
              <a:buFontTx/>
              <a:buChar char="•"/>
            </a:pPr>
            <a:r>
              <a:rPr lang="en-US" sz="2400" dirty="0" err="1" smtClean="0">
                <a:solidFill>
                  <a:srgbClr val="002060"/>
                </a:solidFill>
              </a:rPr>
              <a:t>Vad</a:t>
            </a:r>
            <a:r>
              <a:rPr lang="en-US" sz="2400" dirty="0" smtClean="0">
                <a:solidFill>
                  <a:srgbClr val="002060"/>
                </a:solidFill>
              </a:rPr>
              <a:t> </a:t>
            </a:r>
            <a:r>
              <a:rPr lang="en-US" sz="2400" dirty="0" err="1" smtClean="0">
                <a:solidFill>
                  <a:srgbClr val="002060"/>
                </a:solidFill>
              </a:rPr>
              <a:t>lär</a:t>
            </a:r>
            <a:r>
              <a:rPr lang="en-US" sz="2400" dirty="0" smtClean="0">
                <a:solidFill>
                  <a:srgbClr val="002060"/>
                </a:solidFill>
              </a:rPr>
              <a:t> sig </a:t>
            </a:r>
            <a:r>
              <a:rPr lang="en-US" sz="2400" dirty="0" err="1" smtClean="0">
                <a:solidFill>
                  <a:srgbClr val="002060"/>
                </a:solidFill>
              </a:rPr>
              <a:t>företagare</a:t>
            </a:r>
            <a:r>
              <a:rPr lang="en-US" sz="2400" dirty="0" smtClean="0">
                <a:solidFill>
                  <a:srgbClr val="002060"/>
                </a:solidFill>
              </a:rPr>
              <a:t> </a:t>
            </a:r>
            <a:r>
              <a:rPr lang="en-US" sz="2400" dirty="0" smtClean="0">
                <a:solidFill>
                  <a:srgbClr val="002060"/>
                </a:solidFill>
              </a:rPr>
              <a:t>under den </a:t>
            </a:r>
            <a:r>
              <a:rPr lang="en-US" sz="2400" dirty="0" err="1" smtClean="0">
                <a:solidFill>
                  <a:srgbClr val="002060"/>
                </a:solidFill>
              </a:rPr>
              <a:t>tidiga</a:t>
            </a:r>
            <a:r>
              <a:rPr lang="en-US" sz="2400" dirty="0" smtClean="0">
                <a:solidFill>
                  <a:srgbClr val="002060"/>
                </a:solidFill>
              </a:rPr>
              <a:t> </a:t>
            </a:r>
            <a:r>
              <a:rPr lang="en-US" sz="2400" dirty="0" err="1" smtClean="0">
                <a:solidFill>
                  <a:srgbClr val="002060"/>
                </a:solidFill>
              </a:rPr>
              <a:t>företagsprocessen</a:t>
            </a:r>
            <a:r>
              <a:rPr lang="en-US" sz="2400" dirty="0" smtClean="0">
                <a:solidFill>
                  <a:srgbClr val="002060"/>
                </a:solidFill>
              </a:rPr>
              <a:t>?</a:t>
            </a:r>
          </a:p>
          <a:p>
            <a:pPr lvl="1" indent="173038">
              <a:lnSpc>
                <a:spcPts val="3900"/>
              </a:lnSpc>
              <a:buFontTx/>
              <a:buChar char="•"/>
            </a:pPr>
            <a:r>
              <a:rPr lang="en-US" sz="2400" dirty="0" err="1" smtClean="0">
                <a:solidFill>
                  <a:srgbClr val="002060"/>
                </a:solidFill>
              </a:rPr>
              <a:t>Vad</a:t>
            </a:r>
            <a:r>
              <a:rPr lang="en-US" sz="2400" dirty="0" smtClean="0">
                <a:solidFill>
                  <a:srgbClr val="002060"/>
                </a:solidFill>
              </a:rPr>
              <a:t> “</a:t>
            </a:r>
            <a:r>
              <a:rPr lang="en-US" sz="2400" dirty="0" err="1" smtClean="0">
                <a:solidFill>
                  <a:srgbClr val="002060"/>
                </a:solidFill>
              </a:rPr>
              <a:t>triggar</a:t>
            </a:r>
            <a:r>
              <a:rPr lang="en-US" sz="2400" dirty="0" smtClean="0">
                <a:solidFill>
                  <a:srgbClr val="002060"/>
                </a:solidFill>
              </a:rPr>
              <a:t>” </a:t>
            </a:r>
            <a:r>
              <a:rPr lang="en-US" sz="2400" dirty="0" err="1" smtClean="0">
                <a:solidFill>
                  <a:srgbClr val="002060"/>
                </a:solidFill>
              </a:rPr>
              <a:t>tillväxt</a:t>
            </a:r>
            <a:r>
              <a:rPr lang="en-US" sz="2400" dirty="0" smtClean="0">
                <a:solidFill>
                  <a:srgbClr val="002060"/>
                </a:solidFill>
              </a:rPr>
              <a:t>?</a:t>
            </a:r>
          </a:p>
        </p:txBody>
      </p:sp>
    </p:spTree>
    <p:extLst>
      <p:ext uri="{BB962C8B-B14F-4D97-AF65-F5344CB8AC3E}">
        <p14:creationId xmlns:p14="http://schemas.microsoft.com/office/powerpoint/2010/main" val="381111640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397EBE8F-275A-4D20-BC72-77BF5053479A}" type="slidenum">
              <a:rPr lang="en-GB" smtClean="0"/>
              <a:pPr>
                <a:defRPr/>
              </a:pPr>
              <a:t>17</a:t>
            </a:fld>
            <a:endParaRPr lang="en-GB" dirty="0"/>
          </a:p>
        </p:txBody>
      </p:sp>
      <p:sp>
        <p:nvSpPr>
          <p:cNvPr id="72706" name="Title 1"/>
          <p:cNvSpPr>
            <a:spLocks noGrp="1"/>
          </p:cNvSpPr>
          <p:nvPr>
            <p:ph type="title" idx="4294967295"/>
          </p:nvPr>
        </p:nvSpPr>
        <p:spPr>
          <a:xfrm>
            <a:off x="395536" y="817910"/>
            <a:ext cx="8501063" cy="450850"/>
          </a:xfrm>
        </p:spPr>
        <p:txBody>
          <a:bodyPr>
            <a:noAutofit/>
          </a:bodyPr>
          <a:lstStyle/>
          <a:p>
            <a:pPr indent="173038">
              <a:lnSpc>
                <a:spcPts val="3900"/>
              </a:lnSpc>
            </a:pPr>
            <a:r>
              <a:rPr lang="en-US" dirty="0" err="1" smtClean="0">
                <a:solidFill>
                  <a:schemeClr val="accent1"/>
                </a:solidFill>
              </a:rPr>
              <a:t>Bakgrund</a:t>
            </a:r>
            <a:endParaRPr lang="en-US" dirty="0">
              <a:solidFill>
                <a:schemeClr val="accent1"/>
              </a:solidFill>
            </a:endParaRPr>
          </a:p>
        </p:txBody>
      </p:sp>
      <p:sp>
        <p:nvSpPr>
          <p:cNvPr id="72709" name="Rectangle 5"/>
          <p:cNvSpPr>
            <a:spLocks noChangeArrowheads="1"/>
          </p:cNvSpPr>
          <p:nvPr/>
        </p:nvSpPr>
        <p:spPr bwMode="auto">
          <a:xfrm>
            <a:off x="571472" y="1711836"/>
            <a:ext cx="8031192" cy="4093428"/>
          </a:xfrm>
          <a:prstGeom prst="rect">
            <a:avLst/>
          </a:prstGeom>
          <a:noFill/>
          <a:ln w="9525">
            <a:noFill/>
            <a:miter lim="800000"/>
            <a:headEnd/>
            <a:tailEnd/>
          </a:ln>
          <a:effectLst/>
        </p:spPr>
        <p:txBody>
          <a:bodyPr wrap="square" anchor="ctr">
            <a:spAutoFit/>
          </a:bodyPr>
          <a:lstStyle/>
          <a:p>
            <a:pPr indent="173038">
              <a:lnSpc>
                <a:spcPts val="3900"/>
              </a:lnSpc>
              <a:buFont typeface="Arial" pitchFamily="34" charset="0"/>
              <a:buChar char="•"/>
            </a:pPr>
            <a:r>
              <a:rPr lang="en-US" sz="2000" dirty="0" err="1" smtClean="0">
                <a:solidFill>
                  <a:srgbClr val="002060"/>
                </a:solidFill>
              </a:rPr>
              <a:t>Organisationsteori</a:t>
            </a:r>
            <a:r>
              <a:rPr lang="en-US" sz="2000" dirty="0" smtClean="0">
                <a:solidFill>
                  <a:srgbClr val="002060"/>
                </a:solidFill>
              </a:rPr>
              <a:t> </a:t>
            </a:r>
            <a:r>
              <a:rPr lang="en-US" sz="2000" dirty="0" err="1" smtClean="0">
                <a:solidFill>
                  <a:srgbClr val="002060"/>
                </a:solidFill>
              </a:rPr>
              <a:t>och</a:t>
            </a:r>
            <a:r>
              <a:rPr lang="en-US" sz="2000" dirty="0" smtClean="0">
                <a:solidFill>
                  <a:srgbClr val="002060"/>
                </a:solidFill>
              </a:rPr>
              <a:t> </a:t>
            </a:r>
            <a:r>
              <a:rPr lang="en-US" sz="2000" dirty="0" err="1" smtClean="0">
                <a:solidFill>
                  <a:srgbClr val="002060"/>
                </a:solidFill>
              </a:rPr>
              <a:t>ekonomisk</a:t>
            </a:r>
            <a:r>
              <a:rPr lang="en-US" sz="2000" dirty="0" smtClean="0">
                <a:solidFill>
                  <a:srgbClr val="002060"/>
                </a:solidFill>
              </a:rPr>
              <a:t> </a:t>
            </a:r>
            <a:r>
              <a:rPr lang="en-US" sz="2000" dirty="0" err="1" smtClean="0">
                <a:solidFill>
                  <a:srgbClr val="002060"/>
                </a:solidFill>
              </a:rPr>
              <a:t>teori</a:t>
            </a:r>
            <a:r>
              <a:rPr lang="en-US" sz="2000" dirty="0" smtClean="0">
                <a:solidFill>
                  <a:srgbClr val="002060"/>
                </a:solidFill>
              </a:rPr>
              <a:t> </a:t>
            </a:r>
            <a:r>
              <a:rPr lang="en-US" sz="2000" dirty="0" err="1" smtClean="0">
                <a:solidFill>
                  <a:srgbClr val="002060"/>
                </a:solidFill>
              </a:rPr>
              <a:t>om</a:t>
            </a:r>
            <a:r>
              <a:rPr lang="en-US" sz="2000" dirty="0" smtClean="0">
                <a:solidFill>
                  <a:srgbClr val="002060"/>
                </a:solidFill>
              </a:rPr>
              <a:t> </a:t>
            </a:r>
            <a:r>
              <a:rPr lang="en-US" sz="2000" dirty="0" err="1" smtClean="0">
                <a:solidFill>
                  <a:srgbClr val="002060"/>
                </a:solidFill>
              </a:rPr>
              <a:t>företagstillväxt</a:t>
            </a:r>
            <a:r>
              <a:rPr lang="en-US" sz="2000" dirty="0" smtClean="0">
                <a:solidFill>
                  <a:srgbClr val="002060"/>
                </a:solidFill>
              </a:rPr>
              <a:t> </a:t>
            </a:r>
          </a:p>
          <a:p>
            <a:pPr marL="742950" lvl="1" indent="-285750">
              <a:lnSpc>
                <a:spcPts val="3900"/>
              </a:lnSpc>
              <a:buFont typeface="Arial" pitchFamily="34" charset="0"/>
              <a:buChar char="•"/>
            </a:pPr>
            <a:r>
              <a:rPr lang="en-US" dirty="0" err="1" smtClean="0">
                <a:solidFill>
                  <a:srgbClr val="002060"/>
                </a:solidFill>
              </a:rPr>
              <a:t>Ekonomisk</a:t>
            </a:r>
            <a:r>
              <a:rPr lang="en-US" dirty="0" smtClean="0">
                <a:solidFill>
                  <a:srgbClr val="002060"/>
                </a:solidFill>
              </a:rPr>
              <a:t> </a:t>
            </a:r>
            <a:r>
              <a:rPr lang="en-US" dirty="0" err="1" smtClean="0">
                <a:solidFill>
                  <a:srgbClr val="002060"/>
                </a:solidFill>
              </a:rPr>
              <a:t>teori</a:t>
            </a:r>
            <a:r>
              <a:rPr lang="en-US" dirty="0" smtClean="0">
                <a:solidFill>
                  <a:srgbClr val="002060"/>
                </a:solidFill>
              </a:rPr>
              <a:t>: “</a:t>
            </a:r>
            <a:r>
              <a:rPr lang="en-US" dirty="0" err="1" smtClean="0">
                <a:solidFill>
                  <a:srgbClr val="002060"/>
                </a:solidFill>
              </a:rPr>
              <a:t>Större</a:t>
            </a:r>
            <a:r>
              <a:rPr lang="en-US" dirty="0" smtClean="0">
                <a:solidFill>
                  <a:srgbClr val="002060"/>
                </a:solidFill>
              </a:rPr>
              <a:t> </a:t>
            </a:r>
            <a:r>
              <a:rPr lang="en-US" dirty="0" err="1" smtClean="0">
                <a:solidFill>
                  <a:srgbClr val="002060"/>
                </a:solidFill>
              </a:rPr>
              <a:t>är</a:t>
            </a:r>
            <a:r>
              <a:rPr lang="en-US" dirty="0" smtClean="0">
                <a:solidFill>
                  <a:srgbClr val="002060"/>
                </a:solidFill>
              </a:rPr>
              <a:t> </a:t>
            </a:r>
            <a:r>
              <a:rPr lang="en-US" dirty="0" err="1" smtClean="0">
                <a:solidFill>
                  <a:srgbClr val="002060"/>
                </a:solidFill>
              </a:rPr>
              <a:t>bättre</a:t>
            </a:r>
            <a:r>
              <a:rPr lang="en-US" dirty="0" smtClean="0">
                <a:solidFill>
                  <a:srgbClr val="002060"/>
                </a:solidFill>
              </a:rPr>
              <a:t>” </a:t>
            </a:r>
          </a:p>
          <a:p>
            <a:pPr marL="742950" lvl="1" indent="-285750">
              <a:lnSpc>
                <a:spcPts val="3900"/>
              </a:lnSpc>
              <a:buFont typeface="Arial" pitchFamily="34" charset="0"/>
              <a:buChar char="•"/>
            </a:pPr>
            <a:r>
              <a:rPr lang="en-US" dirty="0" err="1" smtClean="0">
                <a:solidFill>
                  <a:srgbClr val="002060"/>
                </a:solidFill>
              </a:rPr>
              <a:t>Organisationsteori</a:t>
            </a:r>
            <a:r>
              <a:rPr lang="en-US" dirty="0" smtClean="0">
                <a:solidFill>
                  <a:srgbClr val="002060"/>
                </a:solidFill>
              </a:rPr>
              <a:t>: “</a:t>
            </a:r>
            <a:r>
              <a:rPr lang="en-US" dirty="0" err="1" smtClean="0">
                <a:solidFill>
                  <a:srgbClr val="002060"/>
                </a:solidFill>
              </a:rPr>
              <a:t>Tillräcklig</a:t>
            </a:r>
            <a:r>
              <a:rPr lang="en-US" dirty="0" smtClean="0">
                <a:solidFill>
                  <a:srgbClr val="002060"/>
                </a:solidFill>
              </a:rPr>
              <a:t> </a:t>
            </a:r>
            <a:r>
              <a:rPr lang="en-US" dirty="0" err="1" smtClean="0">
                <a:solidFill>
                  <a:srgbClr val="002060"/>
                </a:solidFill>
              </a:rPr>
              <a:t>lönsamhet</a:t>
            </a:r>
            <a:r>
              <a:rPr lang="en-US" dirty="0" smtClean="0">
                <a:solidFill>
                  <a:srgbClr val="002060"/>
                </a:solidFill>
              </a:rPr>
              <a:t>”</a:t>
            </a:r>
          </a:p>
          <a:p>
            <a:pPr marL="742950" lvl="1" indent="-285750">
              <a:lnSpc>
                <a:spcPts val="3900"/>
              </a:lnSpc>
              <a:buFont typeface="Arial" pitchFamily="34" charset="0"/>
              <a:buChar char="•"/>
            </a:pPr>
            <a:r>
              <a:rPr lang="en-US" sz="2000" b="1" dirty="0" smtClean="0">
                <a:solidFill>
                  <a:srgbClr val="002060"/>
                </a:solidFill>
              </a:rPr>
              <a:t>OBS! </a:t>
            </a:r>
            <a:r>
              <a:rPr lang="en-US" sz="2000" b="1" dirty="0" err="1" smtClean="0">
                <a:solidFill>
                  <a:srgbClr val="002060"/>
                </a:solidFill>
              </a:rPr>
              <a:t>Lönsam</a:t>
            </a:r>
            <a:r>
              <a:rPr lang="en-US" sz="2000" b="1" dirty="0" smtClean="0">
                <a:solidFill>
                  <a:srgbClr val="002060"/>
                </a:solidFill>
              </a:rPr>
              <a:t> </a:t>
            </a:r>
            <a:r>
              <a:rPr lang="en-US" sz="2000" b="1" dirty="0" err="1" smtClean="0">
                <a:solidFill>
                  <a:srgbClr val="002060"/>
                </a:solidFill>
              </a:rPr>
              <a:t>tillväxt</a:t>
            </a:r>
            <a:endParaRPr lang="en-US" sz="2000" b="1" dirty="0" smtClean="0">
              <a:solidFill>
                <a:srgbClr val="002060"/>
              </a:solidFill>
            </a:endParaRPr>
          </a:p>
          <a:p>
            <a:pPr marL="285750" indent="-285750">
              <a:lnSpc>
                <a:spcPts val="3900"/>
              </a:lnSpc>
              <a:buFont typeface="Arial" pitchFamily="34" charset="0"/>
              <a:buChar char="•"/>
            </a:pPr>
            <a:r>
              <a:rPr lang="en-US" sz="2000" dirty="0" smtClean="0">
                <a:solidFill>
                  <a:srgbClr val="002060"/>
                </a:solidFill>
              </a:rPr>
              <a:t>Man </a:t>
            </a:r>
            <a:r>
              <a:rPr lang="en-US" sz="2000" dirty="0" err="1" smtClean="0">
                <a:solidFill>
                  <a:srgbClr val="002060"/>
                </a:solidFill>
              </a:rPr>
              <a:t>behöver</a:t>
            </a:r>
            <a:r>
              <a:rPr lang="en-US" sz="2000" dirty="0" smtClean="0">
                <a:solidFill>
                  <a:srgbClr val="002060"/>
                </a:solidFill>
              </a:rPr>
              <a:t> </a:t>
            </a:r>
            <a:r>
              <a:rPr lang="en-US" sz="2000" dirty="0" err="1" smtClean="0">
                <a:solidFill>
                  <a:srgbClr val="002060"/>
                </a:solidFill>
              </a:rPr>
              <a:t>växa</a:t>
            </a:r>
            <a:r>
              <a:rPr lang="en-US" sz="2000" dirty="0" smtClean="0">
                <a:solidFill>
                  <a:srgbClr val="002060"/>
                </a:solidFill>
              </a:rPr>
              <a:t> </a:t>
            </a:r>
            <a:r>
              <a:rPr lang="en-US" sz="2000" dirty="0" err="1" smtClean="0">
                <a:solidFill>
                  <a:srgbClr val="002060"/>
                </a:solidFill>
              </a:rPr>
              <a:t>för</a:t>
            </a:r>
            <a:r>
              <a:rPr lang="en-US" sz="2000" dirty="0" smtClean="0">
                <a:solidFill>
                  <a:srgbClr val="002060"/>
                </a:solidFill>
              </a:rPr>
              <a:t> </a:t>
            </a:r>
            <a:r>
              <a:rPr lang="en-US" sz="2000" dirty="0" err="1" smtClean="0">
                <a:solidFill>
                  <a:srgbClr val="002060"/>
                </a:solidFill>
              </a:rPr>
              <a:t>att</a:t>
            </a:r>
            <a:r>
              <a:rPr lang="en-US" sz="2000" dirty="0" smtClean="0">
                <a:solidFill>
                  <a:srgbClr val="002060"/>
                </a:solidFill>
              </a:rPr>
              <a:t> </a:t>
            </a:r>
            <a:r>
              <a:rPr lang="en-US" sz="2000" dirty="0" err="1" smtClean="0">
                <a:solidFill>
                  <a:srgbClr val="002060"/>
                </a:solidFill>
              </a:rPr>
              <a:t>nå</a:t>
            </a:r>
            <a:r>
              <a:rPr lang="en-US" sz="2000" dirty="0" smtClean="0">
                <a:solidFill>
                  <a:srgbClr val="002060"/>
                </a:solidFill>
              </a:rPr>
              <a:t> </a:t>
            </a:r>
            <a:r>
              <a:rPr lang="en-US" sz="2000" dirty="0" err="1" smtClean="0">
                <a:solidFill>
                  <a:srgbClr val="002060"/>
                </a:solidFill>
              </a:rPr>
              <a:t>stabil</a:t>
            </a:r>
            <a:r>
              <a:rPr lang="en-US" sz="2000" dirty="0" smtClean="0">
                <a:solidFill>
                  <a:srgbClr val="002060"/>
                </a:solidFill>
              </a:rPr>
              <a:t> </a:t>
            </a:r>
            <a:r>
              <a:rPr lang="en-US" sz="2000" dirty="0" err="1" smtClean="0">
                <a:solidFill>
                  <a:srgbClr val="002060"/>
                </a:solidFill>
              </a:rPr>
              <a:t>lönsamhet</a:t>
            </a:r>
            <a:endParaRPr lang="en-US" sz="2000" dirty="0" smtClean="0">
              <a:solidFill>
                <a:srgbClr val="002060"/>
              </a:solidFill>
            </a:endParaRPr>
          </a:p>
          <a:p>
            <a:pPr marL="742950" lvl="1" indent="-285750">
              <a:lnSpc>
                <a:spcPts val="3900"/>
              </a:lnSpc>
              <a:buFont typeface="Arial" pitchFamily="34" charset="0"/>
              <a:buChar char="•"/>
            </a:pPr>
            <a:r>
              <a:rPr lang="en-US" sz="2000" dirty="0" err="1" smtClean="0">
                <a:solidFill>
                  <a:srgbClr val="002060"/>
                </a:solidFill>
              </a:rPr>
              <a:t>Nivån</a:t>
            </a:r>
            <a:r>
              <a:rPr lang="en-US" sz="2000" dirty="0" smtClean="0">
                <a:solidFill>
                  <a:srgbClr val="002060"/>
                </a:solidFill>
              </a:rPr>
              <a:t> </a:t>
            </a:r>
            <a:r>
              <a:rPr lang="en-US" sz="2000" dirty="0" err="1" smtClean="0">
                <a:solidFill>
                  <a:srgbClr val="002060"/>
                </a:solidFill>
              </a:rPr>
              <a:t>av</a:t>
            </a:r>
            <a:r>
              <a:rPr lang="en-US" sz="2000" dirty="0" smtClean="0">
                <a:solidFill>
                  <a:srgbClr val="002060"/>
                </a:solidFill>
              </a:rPr>
              <a:t> “</a:t>
            </a:r>
            <a:r>
              <a:rPr lang="en-US" sz="2000" dirty="0" err="1" smtClean="0">
                <a:solidFill>
                  <a:srgbClr val="002060"/>
                </a:solidFill>
              </a:rPr>
              <a:t>Stabil</a:t>
            </a:r>
            <a:r>
              <a:rPr lang="en-US" sz="2000" dirty="0" smtClean="0">
                <a:solidFill>
                  <a:srgbClr val="002060"/>
                </a:solidFill>
              </a:rPr>
              <a:t> </a:t>
            </a:r>
            <a:r>
              <a:rPr lang="en-US" sz="2000" dirty="0" err="1" smtClean="0">
                <a:solidFill>
                  <a:srgbClr val="002060"/>
                </a:solidFill>
              </a:rPr>
              <a:t>lönsamhet</a:t>
            </a:r>
            <a:r>
              <a:rPr lang="en-US" sz="2000" dirty="0" smtClean="0">
                <a:solidFill>
                  <a:srgbClr val="002060"/>
                </a:solidFill>
              </a:rPr>
              <a:t>” </a:t>
            </a:r>
            <a:r>
              <a:rPr lang="en-US" sz="2000" dirty="0" err="1" smtClean="0">
                <a:solidFill>
                  <a:srgbClr val="002060"/>
                </a:solidFill>
              </a:rPr>
              <a:t>kontextberoende</a:t>
            </a:r>
            <a:r>
              <a:rPr lang="en-US" sz="2000" dirty="0" smtClean="0">
                <a:solidFill>
                  <a:srgbClr val="002060"/>
                </a:solidFill>
              </a:rPr>
              <a:t> </a:t>
            </a:r>
            <a:r>
              <a:rPr lang="en-US" sz="2000" dirty="0" err="1" smtClean="0">
                <a:solidFill>
                  <a:srgbClr val="002060"/>
                </a:solidFill>
              </a:rPr>
              <a:t>på</a:t>
            </a:r>
            <a:r>
              <a:rPr lang="en-US" sz="2000" dirty="0" smtClean="0">
                <a:solidFill>
                  <a:srgbClr val="002060"/>
                </a:solidFill>
              </a:rPr>
              <a:t> </a:t>
            </a:r>
            <a:r>
              <a:rPr lang="en-US" sz="2000" dirty="0" err="1" smtClean="0">
                <a:solidFill>
                  <a:srgbClr val="002060"/>
                </a:solidFill>
              </a:rPr>
              <a:t>branschen</a:t>
            </a:r>
            <a:r>
              <a:rPr lang="en-US" sz="2000" dirty="0" smtClean="0">
                <a:solidFill>
                  <a:srgbClr val="002060"/>
                </a:solidFill>
              </a:rPr>
              <a:t> </a:t>
            </a:r>
            <a:r>
              <a:rPr lang="en-US" sz="2000" dirty="0" err="1" smtClean="0">
                <a:solidFill>
                  <a:srgbClr val="002060"/>
                </a:solidFill>
              </a:rPr>
              <a:t>och</a:t>
            </a:r>
            <a:r>
              <a:rPr lang="en-US" sz="2000" dirty="0" smtClean="0">
                <a:solidFill>
                  <a:srgbClr val="002060"/>
                </a:solidFill>
              </a:rPr>
              <a:t> </a:t>
            </a:r>
            <a:r>
              <a:rPr lang="en-US" sz="2000" dirty="0" err="1" smtClean="0">
                <a:solidFill>
                  <a:srgbClr val="002060"/>
                </a:solidFill>
              </a:rPr>
              <a:t>konjunkturen</a:t>
            </a:r>
            <a:endParaRPr lang="en-US" sz="2000" dirty="0" smtClean="0">
              <a:solidFill>
                <a:srgbClr val="002060"/>
              </a:solidFill>
            </a:endParaRPr>
          </a:p>
          <a:p>
            <a:pPr marL="742950" lvl="1" indent="-285750">
              <a:lnSpc>
                <a:spcPts val="3900"/>
              </a:lnSpc>
              <a:buFont typeface="Arial" pitchFamily="34" charset="0"/>
              <a:buChar char="•"/>
            </a:pPr>
            <a:endParaRPr lang="en-US" sz="2000" b="1" dirty="0" smtClean="0">
              <a:solidFill>
                <a:srgbClr val="002060"/>
              </a:solidFill>
            </a:endParaRPr>
          </a:p>
        </p:txBody>
      </p:sp>
    </p:spTree>
    <p:extLst>
      <p:ext uri="{BB962C8B-B14F-4D97-AF65-F5344CB8AC3E}">
        <p14:creationId xmlns:p14="http://schemas.microsoft.com/office/powerpoint/2010/main" val="184433481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99993" y="3258362"/>
            <a:ext cx="4644008" cy="34830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ubrik 1"/>
          <p:cNvSpPr>
            <a:spLocks noGrp="1"/>
          </p:cNvSpPr>
          <p:nvPr>
            <p:ph type="title"/>
          </p:nvPr>
        </p:nvSpPr>
        <p:spPr/>
        <p:txBody>
          <a:bodyPr/>
          <a:lstStyle/>
          <a:p>
            <a:r>
              <a:rPr lang="en-US" dirty="0" smtClean="0">
                <a:solidFill>
                  <a:schemeClr val="accent1"/>
                </a:solidFill>
              </a:rPr>
              <a:t>1)  </a:t>
            </a:r>
            <a:r>
              <a:rPr lang="en-US" dirty="0" err="1" smtClean="0">
                <a:solidFill>
                  <a:schemeClr val="accent1"/>
                </a:solidFill>
              </a:rPr>
              <a:t>Lärande</a:t>
            </a:r>
            <a:endParaRPr lang="sv-SE" dirty="0"/>
          </a:p>
        </p:txBody>
      </p:sp>
      <p:sp>
        <p:nvSpPr>
          <p:cNvPr id="3" name="Platshållare för innehåll 2"/>
          <p:cNvSpPr>
            <a:spLocks noGrp="1"/>
          </p:cNvSpPr>
          <p:nvPr>
            <p:ph idx="1"/>
          </p:nvPr>
        </p:nvSpPr>
        <p:spPr/>
        <p:txBody>
          <a:bodyPr/>
          <a:lstStyle/>
          <a:p>
            <a:r>
              <a:rPr lang="sv-SE" dirty="0" smtClean="0"/>
              <a:t>Lärande och beslutsfattande under risk</a:t>
            </a:r>
          </a:p>
          <a:p>
            <a:r>
              <a:rPr lang="en-US" dirty="0" err="1" smtClean="0">
                <a:solidFill>
                  <a:srgbClr val="002060"/>
                </a:solidFill>
              </a:rPr>
              <a:t>Lönsamhet</a:t>
            </a:r>
            <a:r>
              <a:rPr lang="en-US" dirty="0" smtClean="0">
                <a:solidFill>
                  <a:srgbClr val="002060"/>
                </a:solidFill>
              </a:rPr>
              <a:t> </a:t>
            </a:r>
            <a:r>
              <a:rPr lang="en-US" dirty="0" err="1" smtClean="0">
                <a:solidFill>
                  <a:srgbClr val="002060"/>
                </a:solidFill>
              </a:rPr>
              <a:t>ger</a:t>
            </a:r>
            <a:r>
              <a:rPr lang="en-US" dirty="0" smtClean="0">
                <a:solidFill>
                  <a:srgbClr val="002060"/>
                </a:solidFill>
              </a:rPr>
              <a:t> </a:t>
            </a:r>
            <a:r>
              <a:rPr lang="en-US" dirty="0" err="1" smtClean="0">
                <a:solidFill>
                  <a:srgbClr val="002060"/>
                </a:solidFill>
              </a:rPr>
              <a:t>kunskap</a:t>
            </a:r>
            <a:r>
              <a:rPr lang="en-US" dirty="0" smtClean="0">
                <a:solidFill>
                  <a:srgbClr val="002060"/>
                </a:solidFill>
              </a:rPr>
              <a:t> </a:t>
            </a:r>
            <a:r>
              <a:rPr lang="en-US" dirty="0" err="1" smtClean="0">
                <a:solidFill>
                  <a:srgbClr val="002060"/>
                </a:solidFill>
              </a:rPr>
              <a:t>om</a:t>
            </a:r>
            <a:r>
              <a:rPr lang="en-US" dirty="0" smtClean="0">
                <a:solidFill>
                  <a:srgbClr val="002060"/>
                </a:solidFill>
              </a:rPr>
              <a:t> </a:t>
            </a:r>
            <a:r>
              <a:rPr lang="en-US" dirty="0" err="1" smtClean="0">
                <a:solidFill>
                  <a:srgbClr val="002060"/>
                </a:solidFill>
              </a:rPr>
              <a:t>företaget</a:t>
            </a:r>
            <a:r>
              <a:rPr lang="en-US" dirty="0" smtClean="0">
                <a:solidFill>
                  <a:srgbClr val="002060"/>
                </a:solidFill>
              </a:rPr>
              <a:t>:</a:t>
            </a:r>
          </a:p>
          <a:p>
            <a:pPr lvl="1"/>
            <a:r>
              <a:rPr lang="en-US" dirty="0" smtClean="0">
                <a:solidFill>
                  <a:srgbClr val="002060"/>
                </a:solidFill>
              </a:rPr>
              <a:t>Information </a:t>
            </a:r>
            <a:r>
              <a:rPr lang="en-US" dirty="0" err="1" smtClean="0">
                <a:solidFill>
                  <a:srgbClr val="002060"/>
                </a:solidFill>
              </a:rPr>
              <a:t>om</a:t>
            </a:r>
            <a:r>
              <a:rPr lang="en-US" dirty="0" smtClean="0">
                <a:solidFill>
                  <a:srgbClr val="002060"/>
                </a:solidFill>
              </a:rPr>
              <a:t> </a:t>
            </a:r>
            <a:r>
              <a:rPr lang="en-US" dirty="0" err="1" smtClean="0">
                <a:solidFill>
                  <a:srgbClr val="002060"/>
                </a:solidFill>
              </a:rPr>
              <a:t>effektivitet</a:t>
            </a:r>
            <a:r>
              <a:rPr lang="en-US" dirty="0" smtClean="0">
                <a:solidFill>
                  <a:srgbClr val="002060"/>
                </a:solidFill>
              </a:rPr>
              <a:t> </a:t>
            </a:r>
            <a:r>
              <a:rPr lang="en-US" dirty="0" err="1" smtClean="0">
                <a:solidFill>
                  <a:srgbClr val="002060"/>
                </a:solidFill>
              </a:rPr>
              <a:t>och</a:t>
            </a:r>
            <a:r>
              <a:rPr lang="en-US" dirty="0" smtClean="0">
                <a:solidFill>
                  <a:srgbClr val="002060"/>
                </a:solidFill>
              </a:rPr>
              <a:t> </a:t>
            </a:r>
            <a:r>
              <a:rPr lang="en-US" dirty="0" err="1" smtClean="0">
                <a:solidFill>
                  <a:srgbClr val="002060"/>
                </a:solidFill>
              </a:rPr>
              <a:t>efterfrågan</a:t>
            </a:r>
            <a:endParaRPr lang="en-US" dirty="0" smtClean="0">
              <a:solidFill>
                <a:srgbClr val="002060"/>
              </a:solidFill>
            </a:endParaRPr>
          </a:p>
          <a:p>
            <a:pPr lvl="1"/>
            <a:r>
              <a:rPr lang="en-US" dirty="0" smtClean="0">
                <a:solidFill>
                  <a:srgbClr val="002060"/>
                </a:solidFill>
              </a:rPr>
              <a:t> </a:t>
            </a:r>
            <a:r>
              <a:rPr lang="en-US" dirty="0" err="1" smtClean="0">
                <a:solidFill>
                  <a:srgbClr val="002060"/>
                </a:solidFill>
              </a:rPr>
              <a:t>Kassaflöde</a:t>
            </a:r>
            <a:endParaRPr lang="en-US" dirty="0" smtClean="0">
              <a:solidFill>
                <a:srgbClr val="002060"/>
              </a:solidFill>
            </a:endParaRPr>
          </a:p>
          <a:p>
            <a:r>
              <a:rPr lang="en-US" dirty="0" err="1" smtClean="0">
                <a:solidFill>
                  <a:srgbClr val="002060"/>
                </a:solidFill>
              </a:rPr>
              <a:t>Stanna</a:t>
            </a:r>
            <a:r>
              <a:rPr lang="en-US" dirty="0" smtClean="0">
                <a:solidFill>
                  <a:srgbClr val="002060"/>
                </a:solidFill>
              </a:rPr>
              <a:t>, </a:t>
            </a:r>
            <a:r>
              <a:rPr lang="en-US" dirty="0" err="1" smtClean="0">
                <a:solidFill>
                  <a:srgbClr val="002060"/>
                </a:solidFill>
              </a:rPr>
              <a:t>växa</a:t>
            </a:r>
            <a:r>
              <a:rPr lang="en-US" dirty="0" smtClean="0">
                <a:solidFill>
                  <a:srgbClr val="002060"/>
                </a:solidFill>
              </a:rPr>
              <a:t> </a:t>
            </a:r>
            <a:r>
              <a:rPr lang="en-US" dirty="0" err="1" smtClean="0">
                <a:solidFill>
                  <a:srgbClr val="002060"/>
                </a:solidFill>
              </a:rPr>
              <a:t>eller</a:t>
            </a:r>
            <a:r>
              <a:rPr lang="en-US" dirty="0" smtClean="0">
                <a:solidFill>
                  <a:srgbClr val="002060"/>
                </a:solidFill>
              </a:rPr>
              <a:t> </a:t>
            </a:r>
            <a:r>
              <a:rPr lang="en-US" dirty="0" err="1" smtClean="0">
                <a:solidFill>
                  <a:srgbClr val="002060"/>
                </a:solidFill>
              </a:rPr>
              <a:t>avsluta</a:t>
            </a:r>
            <a:endParaRPr lang="sv-SE" dirty="0" smtClean="0"/>
          </a:p>
        </p:txBody>
      </p:sp>
    </p:spTree>
    <p:extLst>
      <p:ext uri="{BB962C8B-B14F-4D97-AF65-F5344CB8AC3E}">
        <p14:creationId xmlns:p14="http://schemas.microsoft.com/office/powerpoint/2010/main" val="402169676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smtClean="0"/>
              <a:t>2) </a:t>
            </a:r>
            <a:r>
              <a:rPr lang="en-US" dirty="0" err="1" smtClean="0"/>
              <a:t>Beslutsfattande</a:t>
            </a:r>
            <a:r>
              <a:rPr lang="en-US" dirty="0" smtClean="0"/>
              <a:t> under risk</a:t>
            </a:r>
            <a:endParaRPr lang="en-US" dirty="0"/>
          </a:p>
        </p:txBody>
      </p:sp>
      <p:pic>
        <p:nvPicPr>
          <p:cNvPr id="4" name="Espace réservé du contenu 3" descr="exit.png"/>
          <p:cNvPicPr>
            <a:picLocks noGrp="1" noChangeAspect="1"/>
          </p:cNvPicPr>
          <p:nvPr>
            <p:ph idx="1"/>
          </p:nvPr>
        </p:nvPicPr>
        <p:blipFill>
          <a:blip r:embed="rId3" cstate="print"/>
          <a:stretch>
            <a:fillRect/>
          </a:stretch>
        </p:blipFill>
        <p:spPr>
          <a:xfrm>
            <a:off x="1928794" y="4680744"/>
            <a:ext cx="2628628" cy="2177256"/>
          </a:xfrm>
        </p:spPr>
      </p:pic>
      <p:pic>
        <p:nvPicPr>
          <p:cNvPr id="6" name="Image 5" descr="Small-Garden.png"/>
          <p:cNvPicPr>
            <a:picLocks noChangeAspect="1"/>
          </p:cNvPicPr>
          <p:nvPr/>
        </p:nvPicPr>
        <p:blipFill>
          <a:blip r:embed="rId4" cstate="print"/>
          <a:stretch>
            <a:fillRect/>
          </a:stretch>
        </p:blipFill>
        <p:spPr>
          <a:xfrm>
            <a:off x="5143504" y="4420718"/>
            <a:ext cx="3143272" cy="2080116"/>
          </a:xfrm>
          <a:prstGeom prst="rect">
            <a:avLst/>
          </a:prstGeom>
        </p:spPr>
      </p:pic>
      <p:pic>
        <p:nvPicPr>
          <p:cNvPr id="8" name="Image 7" descr="grow-logo.png"/>
          <p:cNvPicPr>
            <a:picLocks noChangeAspect="1"/>
          </p:cNvPicPr>
          <p:nvPr/>
        </p:nvPicPr>
        <p:blipFill>
          <a:blip r:embed="rId5" cstate="print"/>
          <a:stretch>
            <a:fillRect/>
          </a:stretch>
        </p:blipFill>
        <p:spPr>
          <a:xfrm>
            <a:off x="4762611" y="500042"/>
            <a:ext cx="4381389" cy="3284143"/>
          </a:xfrm>
          <a:prstGeom prst="rect">
            <a:avLst/>
          </a:prstGeom>
        </p:spPr>
      </p:pic>
      <p:pic>
        <p:nvPicPr>
          <p:cNvPr id="9" name="Image 8" descr="thinking2.jpg"/>
          <p:cNvPicPr>
            <a:picLocks noChangeAspect="1"/>
          </p:cNvPicPr>
          <p:nvPr/>
        </p:nvPicPr>
        <p:blipFill>
          <a:blip r:embed="rId6" cstate="print"/>
          <a:stretch>
            <a:fillRect/>
          </a:stretch>
        </p:blipFill>
        <p:spPr>
          <a:xfrm>
            <a:off x="-32" y="1357322"/>
            <a:ext cx="2554072" cy="3286124"/>
          </a:xfrm>
          <a:prstGeom prst="rect">
            <a:avLst/>
          </a:prstGeom>
        </p:spPr>
      </p:pic>
      <p:sp>
        <p:nvSpPr>
          <p:cNvPr id="10" name="Flèche droite 9"/>
          <p:cNvSpPr/>
          <p:nvPr/>
        </p:nvSpPr>
        <p:spPr bwMode="auto">
          <a:xfrm rot="21066966">
            <a:off x="2928926" y="2714620"/>
            <a:ext cx="1714512" cy="500066"/>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1" name="Flèche droite 10"/>
          <p:cNvSpPr/>
          <p:nvPr/>
        </p:nvSpPr>
        <p:spPr bwMode="auto">
          <a:xfrm rot="1766975">
            <a:off x="2961215" y="3661900"/>
            <a:ext cx="2090017" cy="500066"/>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2" name="Flèche droite 11"/>
          <p:cNvSpPr/>
          <p:nvPr/>
        </p:nvSpPr>
        <p:spPr bwMode="auto">
          <a:xfrm rot="4070707">
            <a:off x="2247385" y="3720580"/>
            <a:ext cx="1428760" cy="500066"/>
          </a:xfrm>
          <a:prstGeom prst="rightArrow">
            <a:avLst>
              <a:gd name="adj1" fmla="val 50000"/>
              <a:gd name="adj2" fmla="val 44459"/>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15041255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Subtitle 1"/>
          <p:cNvSpPr>
            <a:spLocks noGrp="1"/>
          </p:cNvSpPr>
          <p:nvPr>
            <p:ph type="subTitle" idx="4294967295"/>
          </p:nvPr>
        </p:nvSpPr>
        <p:spPr>
          <a:xfrm>
            <a:off x="899592" y="4039146"/>
            <a:ext cx="7632848" cy="1262062"/>
          </a:xfrm>
        </p:spPr>
        <p:txBody>
          <a:bodyPr>
            <a:noAutofit/>
          </a:bodyPr>
          <a:lstStyle/>
          <a:p>
            <a:pPr marL="0" indent="0">
              <a:buFontTx/>
              <a:buNone/>
            </a:pPr>
            <a:r>
              <a:rPr lang="en-GB" sz="2800" dirty="0" err="1">
                <a:solidFill>
                  <a:srgbClr val="002060"/>
                </a:solidFill>
              </a:rPr>
              <a:t>Frédéric</a:t>
            </a:r>
            <a:r>
              <a:rPr lang="en-GB" sz="2800" dirty="0">
                <a:solidFill>
                  <a:srgbClr val="002060"/>
                </a:solidFill>
              </a:rPr>
              <a:t> </a:t>
            </a:r>
            <a:r>
              <a:rPr lang="en-GB" sz="2800" dirty="0" smtClean="0">
                <a:solidFill>
                  <a:srgbClr val="002060"/>
                </a:solidFill>
              </a:rPr>
              <a:t>Delmar, </a:t>
            </a:r>
            <a:r>
              <a:rPr lang="en-GB" sz="2800" i="1" dirty="0" err="1" smtClean="0">
                <a:solidFill>
                  <a:srgbClr val="002060"/>
                </a:solidFill>
              </a:rPr>
              <a:t>Lunds</a:t>
            </a:r>
            <a:r>
              <a:rPr lang="en-GB" sz="2800" i="1" dirty="0" smtClean="0">
                <a:solidFill>
                  <a:srgbClr val="002060"/>
                </a:solidFill>
              </a:rPr>
              <a:t> </a:t>
            </a:r>
            <a:r>
              <a:rPr lang="en-GB" sz="2800" i="1" dirty="0" err="1" smtClean="0">
                <a:solidFill>
                  <a:srgbClr val="002060"/>
                </a:solidFill>
              </a:rPr>
              <a:t>Universitet</a:t>
            </a:r>
            <a:r>
              <a:rPr lang="en-GB" sz="2800" i="1" dirty="0" smtClean="0">
                <a:solidFill>
                  <a:srgbClr val="002060"/>
                </a:solidFill>
              </a:rPr>
              <a:t> &amp; </a:t>
            </a:r>
            <a:r>
              <a:rPr lang="en-GB" sz="2800" i="1" dirty="0" smtClean="0">
                <a:solidFill>
                  <a:srgbClr val="002060"/>
                </a:solidFill>
              </a:rPr>
              <a:t>IFN</a:t>
            </a:r>
            <a:endParaRPr lang="en-GB" sz="2800" dirty="0">
              <a:solidFill>
                <a:srgbClr val="002060"/>
              </a:solidFill>
            </a:endParaRPr>
          </a:p>
          <a:p>
            <a:pPr marL="0" indent="0">
              <a:buFontTx/>
              <a:buNone/>
            </a:pPr>
            <a:r>
              <a:rPr lang="en-GB" sz="2800" dirty="0" smtClean="0">
                <a:solidFill>
                  <a:srgbClr val="002060"/>
                </a:solidFill>
              </a:rPr>
              <a:t>Karl </a:t>
            </a:r>
            <a:r>
              <a:rPr lang="en-GB" sz="2800" dirty="0" smtClean="0">
                <a:solidFill>
                  <a:srgbClr val="002060"/>
                </a:solidFill>
              </a:rPr>
              <a:t>Wennberg, </a:t>
            </a:r>
            <a:r>
              <a:rPr lang="en-GB" sz="2800" i="1" dirty="0" err="1" smtClean="0">
                <a:solidFill>
                  <a:srgbClr val="002060"/>
                </a:solidFill>
              </a:rPr>
              <a:t>Handelshögskolan</a:t>
            </a:r>
            <a:r>
              <a:rPr lang="en-GB" sz="2800" i="1" dirty="0" smtClean="0">
                <a:solidFill>
                  <a:srgbClr val="002060"/>
                </a:solidFill>
              </a:rPr>
              <a:t> </a:t>
            </a:r>
            <a:r>
              <a:rPr lang="en-GB" sz="2800" i="1" dirty="0" smtClean="0">
                <a:solidFill>
                  <a:srgbClr val="002060"/>
                </a:solidFill>
              </a:rPr>
              <a:t>&amp; </a:t>
            </a:r>
            <a:r>
              <a:rPr lang="en-GB" sz="2800" i="1" dirty="0" smtClean="0">
                <a:solidFill>
                  <a:srgbClr val="002060"/>
                </a:solidFill>
              </a:rPr>
              <a:t>Ratio</a:t>
            </a:r>
            <a:endParaRPr lang="en-GB" sz="2800" dirty="0" smtClean="0">
              <a:solidFill>
                <a:srgbClr val="002060"/>
              </a:solidFill>
            </a:endParaRPr>
          </a:p>
          <a:p>
            <a:pPr marL="0" indent="0">
              <a:buFontTx/>
              <a:buNone/>
            </a:pPr>
            <a:r>
              <a:rPr lang="en-GB" sz="2800" dirty="0" smtClean="0">
                <a:solidFill>
                  <a:srgbClr val="002060"/>
                </a:solidFill>
              </a:rPr>
              <a:t>Alexander </a:t>
            </a:r>
            <a:r>
              <a:rPr lang="en-GB" sz="2800" dirty="0" smtClean="0">
                <a:solidFill>
                  <a:srgbClr val="002060"/>
                </a:solidFill>
              </a:rPr>
              <a:t>McKelvie</a:t>
            </a:r>
            <a:r>
              <a:rPr lang="en-GB" sz="2800" dirty="0" smtClean="0">
                <a:solidFill>
                  <a:srgbClr val="002060"/>
                </a:solidFill>
              </a:rPr>
              <a:t>, </a:t>
            </a:r>
            <a:r>
              <a:rPr lang="en-GB" sz="2800" i="1" dirty="0" smtClean="0">
                <a:solidFill>
                  <a:srgbClr val="002060"/>
                </a:solidFill>
              </a:rPr>
              <a:t>Syracuse </a:t>
            </a:r>
            <a:r>
              <a:rPr lang="en-GB" sz="2800" i="1" dirty="0" smtClean="0">
                <a:solidFill>
                  <a:srgbClr val="002060"/>
                </a:solidFill>
              </a:rPr>
              <a:t>University</a:t>
            </a:r>
            <a:endParaRPr lang="en-GB" sz="2800" i="1" dirty="0">
              <a:solidFill>
                <a:srgbClr val="002060"/>
              </a:solidFill>
            </a:endParaRPr>
          </a:p>
        </p:txBody>
      </p:sp>
      <p:sp>
        <p:nvSpPr>
          <p:cNvPr id="7177" name="Rectangle 9"/>
          <p:cNvSpPr>
            <a:spLocks noChangeArrowheads="1"/>
          </p:cNvSpPr>
          <p:nvPr/>
        </p:nvSpPr>
        <p:spPr bwMode="auto">
          <a:xfrm>
            <a:off x="755576" y="332656"/>
            <a:ext cx="8423222" cy="2246769"/>
          </a:xfrm>
          <a:prstGeom prst="rect">
            <a:avLst/>
          </a:prstGeom>
          <a:noFill/>
          <a:ln w="9525">
            <a:noFill/>
            <a:miter lim="800000"/>
            <a:headEnd/>
            <a:tailEnd/>
          </a:ln>
          <a:effectLst/>
        </p:spPr>
        <p:txBody>
          <a:bodyPr wrap="square">
            <a:spAutoFit/>
          </a:bodyPr>
          <a:lstStyle/>
          <a:p>
            <a:pPr algn="ctr" eaLnBrk="1" hangingPunct="1"/>
            <a:endParaRPr lang="en-GB" sz="3200" b="1" dirty="0" smtClean="0"/>
          </a:p>
          <a:p>
            <a:r>
              <a:rPr lang="en-US" sz="3600" dirty="0" err="1">
                <a:latin typeface="+mj-lt"/>
              </a:rPr>
              <a:t>Varför</a:t>
            </a:r>
            <a:r>
              <a:rPr lang="en-US" sz="3600" dirty="0">
                <a:latin typeface="+mj-lt"/>
              </a:rPr>
              <a:t> </a:t>
            </a:r>
            <a:r>
              <a:rPr lang="en-US" sz="3600" dirty="0" err="1">
                <a:latin typeface="+mj-lt"/>
              </a:rPr>
              <a:t>tillväxt</a:t>
            </a:r>
            <a:r>
              <a:rPr lang="en-US" sz="3600" dirty="0">
                <a:latin typeface="+mj-lt"/>
              </a:rPr>
              <a:t> </a:t>
            </a:r>
            <a:r>
              <a:rPr lang="en-US" sz="3600" dirty="0" err="1">
                <a:latin typeface="+mj-lt"/>
              </a:rPr>
              <a:t>är</a:t>
            </a:r>
            <a:r>
              <a:rPr lang="en-US" sz="3600" dirty="0">
                <a:latin typeface="+mj-lt"/>
              </a:rPr>
              <a:t> </a:t>
            </a:r>
            <a:r>
              <a:rPr lang="en-US" sz="3600" dirty="0" err="1" smtClean="0">
                <a:latin typeface="+mj-lt"/>
              </a:rPr>
              <a:t>farligt</a:t>
            </a:r>
            <a:r>
              <a:rPr lang="en-US" sz="3600" dirty="0" smtClean="0">
                <a:latin typeface="+mj-lt"/>
              </a:rPr>
              <a:t>?</a:t>
            </a:r>
            <a:endParaRPr lang="en-GB" sz="3600" dirty="0">
              <a:latin typeface="+mj-lt"/>
            </a:endParaRPr>
          </a:p>
          <a:p>
            <a:r>
              <a:rPr lang="en-GB" sz="3600" dirty="0" err="1" smtClean="0">
                <a:latin typeface="+mj-lt"/>
              </a:rPr>
              <a:t>Lönsamhet</a:t>
            </a:r>
            <a:r>
              <a:rPr lang="en-GB" sz="3600" dirty="0" smtClean="0">
                <a:latin typeface="+mj-lt"/>
              </a:rPr>
              <a:t>, </a:t>
            </a:r>
            <a:r>
              <a:rPr lang="en-GB" sz="3600" dirty="0" err="1" smtClean="0">
                <a:latin typeface="+mj-lt"/>
              </a:rPr>
              <a:t>tillväxt</a:t>
            </a:r>
            <a:r>
              <a:rPr lang="en-GB" sz="3600" dirty="0">
                <a:latin typeface="+mj-lt"/>
              </a:rPr>
              <a:t> </a:t>
            </a:r>
            <a:r>
              <a:rPr lang="en-GB" sz="3600" dirty="0" err="1" smtClean="0">
                <a:latin typeface="+mj-lt"/>
              </a:rPr>
              <a:t>och</a:t>
            </a:r>
            <a:r>
              <a:rPr lang="en-GB" sz="3600" dirty="0" smtClean="0">
                <a:latin typeface="+mj-lt"/>
              </a:rPr>
              <a:t> </a:t>
            </a:r>
            <a:r>
              <a:rPr lang="en-GB" sz="3600" dirty="0" err="1" smtClean="0">
                <a:latin typeface="+mj-lt"/>
              </a:rPr>
              <a:t>överlevnad</a:t>
            </a:r>
            <a:r>
              <a:rPr lang="en-GB" sz="3600" dirty="0" smtClean="0">
                <a:latin typeface="+mj-lt"/>
              </a:rPr>
              <a:t> </a:t>
            </a:r>
            <a:r>
              <a:rPr lang="en-GB" sz="3600" dirty="0" err="1" smtClean="0">
                <a:latin typeface="+mj-lt"/>
              </a:rPr>
              <a:t>i</a:t>
            </a:r>
            <a:r>
              <a:rPr lang="en-GB" sz="3600" dirty="0" smtClean="0">
                <a:latin typeface="+mj-lt"/>
              </a:rPr>
              <a:t> </a:t>
            </a:r>
            <a:r>
              <a:rPr lang="en-GB" sz="3600" dirty="0" err="1" smtClean="0">
                <a:latin typeface="+mj-lt"/>
              </a:rPr>
              <a:t>små</a:t>
            </a:r>
            <a:r>
              <a:rPr lang="en-GB" sz="3600" dirty="0" smtClean="0">
                <a:latin typeface="+mj-lt"/>
              </a:rPr>
              <a:t> </a:t>
            </a:r>
            <a:r>
              <a:rPr lang="en-GB" sz="3600" dirty="0" err="1" smtClean="0">
                <a:latin typeface="+mj-lt"/>
              </a:rPr>
              <a:t>entreprenöriella</a:t>
            </a:r>
            <a:r>
              <a:rPr lang="en-GB" sz="3600" dirty="0" smtClean="0">
                <a:latin typeface="+mj-lt"/>
              </a:rPr>
              <a:t> </a:t>
            </a:r>
            <a:r>
              <a:rPr lang="en-GB" sz="3600" dirty="0" err="1" smtClean="0">
                <a:latin typeface="+mj-lt"/>
              </a:rPr>
              <a:t>företag</a:t>
            </a:r>
            <a:endParaRPr lang="en-GB" sz="3200" dirty="0" smtClean="0">
              <a:latin typeface="+mj-lt"/>
            </a:endParaRPr>
          </a:p>
        </p:txBody>
      </p:sp>
    </p:spTree>
    <p:extLst>
      <p:ext uri="{BB962C8B-B14F-4D97-AF65-F5344CB8AC3E}">
        <p14:creationId xmlns:p14="http://schemas.microsoft.com/office/powerpoint/2010/main" val="109687631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3) Aspirationsnivåer och risk</a:t>
            </a:r>
            <a:endParaRPr lang="sv-SE" dirty="0"/>
          </a:p>
        </p:txBody>
      </p:sp>
      <p:sp>
        <p:nvSpPr>
          <p:cNvPr id="3" name="Platshållare för innehåll 2"/>
          <p:cNvSpPr>
            <a:spLocks noGrp="1"/>
          </p:cNvSpPr>
          <p:nvPr>
            <p:ph idx="1"/>
          </p:nvPr>
        </p:nvSpPr>
        <p:spPr/>
        <p:txBody>
          <a:bodyPr/>
          <a:lstStyle/>
          <a:p>
            <a:r>
              <a:rPr lang="sv-SE" dirty="0" smtClean="0"/>
              <a:t>Historia och social jämförelse</a:t>
            </a:r>
          </a:p>
          <a:p>
            <a:pPr marL="0" indent="0">
              <a:buNone/>
            </a:pPr>
            <a:endParaRPr lang="sv-SE" dirty="0"/>
          </a:p>
          <a:p>
            <a:pPr marL="0" indent="0">
              <a:buNone/>
            </a:pPr>
            <a:endParaRPr lang="sv-SE" dirty="0" smtClean="0"/>
          </a:p>
          <a:p>
            <a:endParaRPr lang="sv-SE" dirty="0"/>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71989" y="2813274"/>
            <a:ext cx="3569685" cy="27840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813273"/>
            <a:ext cx="5219700" cy="2847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1805145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4) Situation och risk</a:t>
            </a:r>
            <a:endParaRPr lang="sv-SE" dirty="0"/>
          </a:p>
        </p:txBody>
      </p:sp>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307671" y="3717032"/>
            <a:ext cx="4427984" cy="29544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7984" y="620688"/>
            <a:ext cx="4187358" cy="26005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536" y="2060848"/>
            <a:ext cx="3810000" cy="2857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8234518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6"/>
          <p:cNvSpPr>
            <a:spLocks noGrp="1"/>
          </p:cNvSpPr>
          <p:nvPr>
            <p:ph type="ftr" sz="quarter" idx="11"/>
          </p:nvPr>
        </p:nvSpPr>
        <p:spPr/>
        <p:txBody>
          <a:bodyPr/>
          <a:lstStyle/>
          <a:p>
            <a:pPr>
              <a:defRPr/>
            </a:pPr>
            <a:endParaRPr lang="en-GB"/>
          </a:p>
        </p:txBody>
      </p:sp>
      <p:sp>
        <p:nvSpPr>
          <p:cNvPr id="72706" name="Title 1"/>
          <p:cNvSpPr>
            <a:spLocks noGrp="1"/>
          </p:cNvSpPr>
          <p:nvPr>
            <p:ph type="title" idx="4294967295"/>
          </p:nvPr>
        </p:nvSpPr>
        <p:spPr>
          <a:xfrm>
            <a:off x="611560" y="571500"/>
            <a:ext cx="8113713" cy="450850"/>
          </a:xfrm>
        </p:spPr>
        <p:txBody>
          <a:bodyPr>
            <a:noAutofit/>
          </a:bodyPr>
          <a:lstStyle/>
          <a:p>
            <a:r>
              <a:rPr lang="en-GB" dirty="0" smtClean="0"/>
              <a:t>Data</a:t>
            </a:r>
            <a:endParaRPr lang="en-GB" dirty="0"/>
          </a:p>
        </p:txBody>
      </p:sp>
      <p:sp>
        <p:nvSpPr>
          <p:cNvPr id="72709" name="Rectangle 5"/>
          <p:cNvSpPr>
            <a:spLocks noChangeArrowheads="1"/>
          </p:cNvSpPr>
          <p:nvPr/>
        </p:nvSpPr>
        <p:spPr bwMode="auto">
          <a:xfrm>
            <a:off x="428596" y="1357298"/>
            <a:ext cx="8429684" cy="5927264"/>
          </a:xfrm>
          <a:prstGeom prst="rect">
            <a:avLst/>
          </a:prstGeom>
          <a:noFill/>
          <a:ln w="9525">
            <a:noFill/>
            <a:miter lim="800000"/>
            <a:headEnd/>
            <a:tailEnd/>
          </a:ln>
          <a:effectLst/>
        </p:spPr>
        <p:txBody>
          <a:bodyPr wrap="square" anchor="ctr">
            <a:spAutoFit/>
          </a:bodyPr>
          <a:lstStyle/>
          <a:p>
            <a:pPr indent="173038">
              <a:lnSpc>
                <a:spcPts val="3500"/>
              </a:lnSpc>
              <a:buFontTx/>
              <a:buChar char="•"/>
            </a:pPr>
            <a:r>
              <a:rPr lang="en-GB" dirty="0" smtClean="0"/>
              <a:t> </a:t>
            </a:r>
            <a:r>
              <a:rPr lang="sv-SE" dirty="0" smtClean="0">
                <a:solidFill>
                  <a:srgbClr val="002060"/>
                </a:solidFill>
              </a:rPr>
              <a:t>Kunskapsintensiva företag i </a:t>
            </a:r>
            <a:r>
              <a:rPr lang="en-US" dirty="0" err="1" smtClean="0">
                <a:solidFill>
                  <a:srgbClr val="002060"/>
                </a:solidFill>
              </a:rPr>
              <a:t>Sverige</a:t>
            </a:r>
            <a:r>
              <a:rPr lang="en-US" dirty="0" smtClean="0">
                <a:solidFill>
                  <a:srgbClr val="002060"/>
                </a:solidFill>
              </a:rPr>
              <a:t> </a:t>
            </a:r>
            <a:r>
              <a:rPr lang="en-US" sz="1800" dirty="0" smtClean="0">
                <a:solidFill>
                  <a:srgbClr val="002060"/>
                </a:solidFill>
              </a:rPr>
              <a:t>(IT-</a:t>
            </a:r>
            <a:r>
              <a:rPr lang="en-US" sz="1800" dirty="0" err="1" smtClean="0">
                <a:solidFill>
                  <a:srgbClr val="002060"/>
                </a:solidFill>
              </a:rPr>
              <a:t>konsulter</a:t>
            </a:r>
            <a:r>
              <a:rPr lang="en-US" sz="1800" dirty="0" smtClean="0">
                <a:solidFill>
                  <a:srgbClr val="002060"/>
                </a:solidFill>
              </a:rPr>
              <a:t>, </a:t>
            </a:r>
            <a:r>
              <a:rPr lang="en-US" sz="1800" dirty="0" err="1" smtClean="0">
                <a:solidFill>
                  <a:srgbClr val="002060"/>
                </a:solidFill>
              </a:rPr>
              <a:t>artiktekter</a:t>
            </a:r>
            <a:r>
              <a:rPr lang="en-US" sz="1800" dirty="0" smtClean="0">
                <a:solidFill>
                  <a:srgbClr val="002060"/>
                </a:solidFill>
              </a:rPr>
              <a:t>)</a:t>
            </a:r>
          </a:p>
          <a:p>
            <a:pPr indent="173038">
              <a:lnSpc>
                <a:spcPts val="3500"/>
              </a:lnSpc>
              <a:buFontTx/>
              <a:buChar char="•"/>
            </a:pPr>
            <a:r>
              <a:rPr lang="en-US" dirty="0" smtClean="0">
                <a:solidFill>
                  <a:srgbClr val="002060"/>
                </a:solidFill>
              </a:rPr>
              <a:t> </a:t>
            </a:r>
            <a:r>
              <a:rPr lang="en-US" dirty="0" err="1" smtClean="0">
                <a:solidFill>
                  <a:srgbClr val="002060"/>
                </a:solidFill>
              </a:rPr>
              <a:t>Kombinerar</a:t>
            </a:r>
            <a:r>
              <a:rPr lang="en-US" dirty="0" smtClean="0">
                <a:solidFill>
                  <a:srgbClr val="002060"/>
                </a:solidFill>
              </a:rPr>
              <a:t> data </a:t>
            </a:r>
            <a:r>
              <a:rPr lang="en-US" dirty="0" err="1" smtClean="0">
                <a:solidFill>
                  <a:srgbClr val="002060"/>
                </a:solidFill>
              </a:rPr>
              <a:t>om</a:t>
            </a:r>
            <a:r>
              <a:rPr lang="en-US" dirty="0" smtClean="0">
                <a:solidFill>
                  <a:srgbClr val="002060"/>
                </a:solidFill>
              </a:rPr>
              <a:t> </a:t>
            </a:r>
            <a:r>
              <a:rPr lang="en-US" dirty="0" err="1" smtClean="0">
                <a:solidFill>
                  <a:srgbClr val="002060"/>
                </a:solidFill>
              </a:rPr>
              <a:t>företagens</a:t>
            </a:r>
            <a:r>
              <a:rPr lang="en-US" dirty="0" smtClean="0">
                <a:solidFill>
                  <a:srgbClr val="002060"/>
                </a:solidFill>
              </a:rPr>
              <a:t> </a:t>
            </a:r>
            <a:r>
              <a:rPr lang="en-US" dirty="0" err="1" smtClean="0">
                <a:solidFill>
                  <a:srgbClr val="002060"/>
                </a:solidFill>
              </a:rPr>
              <a:t>resultat</a:t>
            </a:r>
            <a:r>
              <a:rPr lang="en-US" dirty="0" smtClean="0">
                <a:solidFill>
                  <a:srgbClr val="002060"/>
                </a:solidFill>
              </a:rPr>
              <a:t> &amp; </a:t>
            </a:r>
            <a:r>
              <a:rPr lang="en-US" dirty="0" err="1" smtClean="0">
                <a:solidFill>
                  <a:srgbClr val="002060"/>
                </a:solidFill>
              </a:rPr>
              <a:t>balansräkningar</a:t>
            </a:r>
            <a:r>
              <a:rPr lang="en-US" dirty="0" smtClean="0">
                <a:solidFill>
                  <a:srgbClr val="002060"/>
                </a:solidFill>
              </a:rPr>
              <a:t> med data </a:t>
            </a:r>
            <a:r>
              <a:rPr lang="en-US" dirty="0" err="1" smtClean="0">
                <a:solidFill>
                  <a:srgbClr val="002060"/>
                </a:solidFill>
              </a:rPr>
              <a:t>om</a:t>
            </a:r>
            <a:r>
              <a:rPr lang="en-US" dirty="0" smtClean="0">
                <a:solidFill>
                  <a:srgbClr val="002060"/>
                </a:solidFill>
              </a:rPr>
              <a:t> </a:t>
            </a:r>
            <a:r>
              <a:rPr lang="en-US" dirty="0" err="1" smtClean="0">
                <a:solidFill>
                  <a:srgbClr val="002060"/>
                </a:solidFill>
              </a:rPr>
              <a:t>företagsgrundarna</a:t>
            </a:r>
            <a:endParaRPr lang="en-US" sz="2000" dirty="0" smtClean="0">
              <a:solidFill>
                <a:srgbClr val="002060"/>
              </a:solidFill>
            </a:endParaRPr>
          </a:p>
          <a:p>
            <a:pPr indent="173038">
              <a:lnSpc>
                <a:spcPts val="3500"/>
              </a:lnSpc>
              <a:buFontTx/>
              <a:buChar char="•"/>
            </a:pPr>
            <a:r>
              <a:rPr lang="en-US" dirty="0" smtClean="0">
                <a:solidFill>
                  <a:srgbClr val="002060"/>
                </a:solidFill>
              </a:rPr>
              <a:t>Bara </a:t>
            </a:r>
            <a:r>
              <a:rPr lang="en-US" dirty="0" err="1" smtClean="0">
                <a:solidFill>
                  <a:srgbClr val="002060"/>
                </a:solidFill>
              </a:rPr>
              <a:t>oberoende</a:t>
            </a:r>
            <a:r>
              <a:rPr lang="en-US" dirty="0" smtClean="0">
                <a:solidFill>
                  <a:srgbClr val="002060"/>
                </a:solidFill>
              </a:rPr>
              <a:t> </a:t>
            </a:r>
            <a:r>
              <a:rPr lang="en-US" dirty="0" err="1" smtClean="0">
                <a:solidFill>
                  <a:srgbClr val="002060"/>
                </a:solidFill>
              </a:rPr>
              <a:t>företag</a:t>
            </a:r>
            <a:r>
              <a:rPr lang="en-US" dirty="0" smtClean="0">
                <a:solidFill>
                  <a:srgbClr val="002060"/>
                </a:solidFill>
              </a:rPr>
              <a:t>, </a:t>
            </a:r>
            <a:r>
              <a:rPr lang="en-US" dirty="0" err="1" smtClean="0">
                <a:solidFill>
                  <a:srgbClr val="002060"/>
                </a:solidFill>
              </a:rPr>
              <a:t>inga</a:t>
            </a:r>
            <a:r>
              <a:rPr lang="en-US" dirty="0" smtClean="0">
                <a:solidFill>
                  <a:srgbClr val="002060"/>
                </a:solidFill>
              </a:rPr>
              <a:t> “</a:t>
            </a:r>
            <a:r>
              <a:rPr lang="en-US" dirty="0" err="1" smtClean="0">
                <a:solidFill>
                  <a:srgbClr val="002060"/>
                </a:solidFill>
              </a:rPr>
              <a:t>avknoppningar</a:t>
            </a:r>
            <a:r>
              <a:rPr lang="en-US" dirty="0" smtClean="0">
                <a:solidFill>
                  <a:srgbClr val="002060"/>
                </a:solidFill>
              </a:rPr>
              <a:t>”</a:t>
            </a:r>
          </a:p>
          <a:p>
            <a:pPr indent="173038">
              <a:lnSpc>
                <a:spcPts val="3500"/>
              </a:lnSpc>
            </a:pPr>
            <a:endParaRPr lang="en-US" dirty="0" smtClean="0">
              <a:solidFill>
                <a:srgbClr val="002060"/>
              </a:solidFill>
            </a:endParaRPr>
          </a:p>
          <a:p>
            <a:pPr indent="173038">
              <a:lnSpc>
                <a:spcPts val="3500"/>
              </a:lnSpc>
            </a:pPr>
            <a:r>
              <a:rPr lang="en-US" u="sng" dirty="0" err="1" smtClean="0">
                <a:solidFill>
                  <a:srgbClr val="002060"/>
                </a:solidFill>
              </a:rPr>
              <a:t>Undersökningsvariabler</a:t>
            </a:r>
            <a:endParaRPr lang="en-US" u="sng" dirty="0" smtClean="0">
              <a:solidFill>
                <a:srgbClr val="002060"/>
              </a:solidFill>
            </a:endParaRPr>
          </a:p>
          <a:p>
            <a:pPr indent="173038">
              <a:lnSpc>
                <a:spcPts val="3500"/>
              </a:lnSpc>
            </a:pPr>
            <a:r>
              <a:rPr lang="en-US" b="1" dirty="0" smtClean="0">
                <a:solidFill>
                  <a:srgbClr val="002060"/>
                </a:solidFill>
              </a:rPr>
              <a:t>-</a:t>
            </a:r>
            <a:r>
              <a:rPr lang="en-US" b="1" dirty="0" err="1" smtClean="0">
                <a:solidFill>
                  <a:srgbClr val="002060"/>
                </a:solidFill>
              </a:rPr>
              <a:t>Tillväxt</a:t>
            </a:r>
            <a:r>
              <a:rPr lang="en-US" b="1" dirty="0" smtClean="0">
                <a:solidFill>
                  <a:srgbClr val="002060"/>
                </a:solidFill>
              </a:rPr>
              <a:t> </a:t>
            </a:r>
            <a:r>
              <a:rPr lang="en-US" b="1" dirty="0" err="1" smtClean="0">
                <a:solidFill>
                  <a:srgbClr val="002060"/>
                </a:solidFill>
              </a:rPr>
              <a:t>i</a:t>
            </a:r>
            <a:r>
              <a:rPr lang="en-US" b="1" dirty="0" smtClean="0">
                <a:solidFill>
                  <a:srgbClr val="002060"/>
                </a:solidFill>
              </a:rPr>
              <a:t> </a:t>
            </a:r>
            <a:r>
              <a:rPr lang="en-US" b="1" dirty="0" err="1" smtClean="0">
                <a:solidFill>
                  <a:srgbClr val="002060"/>
                </a:solidFill>
              </a:rPr>
              <a:t>antal</a:t>
            </a:r>
            <a:r>
              <a:rPr lang="en-US" b="1" dirty="0" smtClean="0">
                <a:solidFill>
                  <a:srgbClr val="002060"/>
                </a:solidFill>
              </a:rPr>
              <a:t> </a:t>
            </a:r>
            <a:r>
              <a:rPr lang="en-US" b="1" dirty="0" err="1" smtClean="0">
                <a:solidFill>
                  <a:srgbClr val="002060"/>
                </a:solidFill>
              </a:rPr>
              <a:t>anställda</a:t>
            </a:r>
            <a:endParaRPr lang="en-US" b="1" dirty="0" smtClean="0">
              <a:solidFill>
                <a:srgbClr val="002060"/>
              </a:solidFill>
            </a:endParaRPr>
          </a:p>
          <a:p>
            <a:pPr indent="173038">
              <a:lnSpc>
                <a:spcPts val="3500"/>
              </a:lnSpc>
            </a:pPr>
            <a:r>
              <a:rPr lang="en-US" b="1" dirty="0" smtClean="0">
                <a:solidFill>
                  <a:srgbClr val="002060"/>
                </a:solidFill>
              </a:rPr>
              <a:t>-</a:t>
            </a:r>
            <a:r>
              <a:rPr lang="en-US" b="1" dirty="0" err="1" smtClean="0">
                <a:solidFill>
                  <a:srgbClr val="002060"/>
                </a:solidFill>
              </a:rPr>
              <a:t>Tillväxt</a:t>
            </a:r>
            <a:r>
              <a:rPr lang="en-US" b="1" dirty="0" smtClean="0">
                <a:solidFill>
                  <a:srgbClr val="002060"/>
                </a:solidFill>
              </a:rPr>
              <a:t> </a:t>
            </a:r>
            <a:r>
              <a:rPr lang="en-US" b="1" dirty="0" err="1">
                <a:solidFill>
                  <a:srgbClr val="002060"/>
                </a:solidFill>
              </a:rPr>
              <a:t>i</a:t>
            </a:r>
            <a:r>
              <a:rPr lang="en-US" b="1" dirty="0">
                <a:solidFill>
                  <a:srgbClr val="002060"/>
                </a:solidFill>
              </a:rPr>
              <a:t> </a:t>
            </a:r>
            <a:r>
              <a:rPr lang="en-US" b="1" dirty="0" err="1" smtClean="0">
                <a:solidFill>
                  <a:srgbClr val="002060"/>
                </a:solidFill>
              </a:rPr>
              <a:t>omsättning</a:t>
            </a:r>
            <a:endParaRPr lang="en-US" b="1" dirty="0" smtClean="0">
              <a:solidFill>
                <a:srgbClr val="002060"/>
              </a:solidFill>
            </a:endParaRPr>
          </a:p>
          <a:p>
            <a:pPr indent="173038">
              <a:lnSpc>
                <a:spcPts val="3500"/>
              </a:lnSpc>
            </a:pPr>
            <a:r>
              <a:rPr lang="en-US" b="1" dirty="0" smtClean="0">
                <a:solidFill>
                  <a:srgbClr val="002060"/>
                </a:solidFill>
              </a:rPr>
              <a:t>-</a:t>
            </a:r>
            <a:r>
              <a:rPr lang="en-US" b="1" dirty="0" err="1" smtClean="0">
                <a:solidFill>
                  <a:srgbClr val="002060"/>
                </a:solidFill>
              </a:rPr>
              <a:t>Omsättning</a:t>
            </a:r>
            <a:r>
              <a:rPr lang="en-US" b="1" dirty="0" smtClean="0">
                <a:solidFill>
                  <a:srgbClr val="002060"/>
                </a:solidFill>
              </a:rPr>
              <a:t>/</a:t>
            </a:r>
            <a:r>
              <a:rPr lang="en-US" b="1" dirty="0" err="1" smtClean="0">
                <a:solidFill>
                  <a:srgbClr val="002060"/>
                </a:solidFill>
              </a:rPr>
              <a:t>anställd</a:t>
            </a:r>
            <a:r>
              <a:rPr lang="en-US" b="1" dirty="0" smtClean="0">
                <a:solidFill>
                  <a:srgbClr val="002060"/>
                </a:solidFill>
              </a:rPr>
              <a:t> (</a:t>
            </a:r>
            <a:r>
              <a:rPr lang="en-US" b="1" dirty="0" err="1" smtClean="0">
                <a:solidFill>
                  <a:srgbClr val="002060"/>
                </a:solidFill>
              </a:rPr>
              <a:t>effektivitet</a:t>
            </a:r>
            <a:r>
              <a:rPr lang="en-US" b="1" dirty="0" smtClean="0">
                <a:solidFill>
                  <a:srgbClr val="002060"/>
                </a:solidFill>
              </a:rPr>
              <a:t>)</a:t>
            </a:r>
            <a:br>
              <a:rPr lang="en-US" b="1" dirty="0" smtClean="0">
                <a:solidFill>
                  <a:srgbClr val="002060"/>
                </a:solidFill>
              </a:rPr>
            </a:br>
            <a:r>
              <a:rPr lang="en-US" b="1" dirty="0" smtClean="0">
                <a:solidFill>
                  <a:srgbClr val="002060"/>
                </a:solidFill>
              </a:rPr>
              <a:t>  -</a:t>
            </a:r>
            <a:r>
              <a:rPr lang="en-US" b="1" dirty="0" err="1" smtClean="0">
                <a:solidFill>
                  <a:srgbClr val="002060"/>
                </a:solidFill>
              </a:rPr>
              <a:t>Överlevnad</a:t>
            </a:r>
            <a:endParaRPr lang="en-US" b="1" dirty="0">
              <a:solidFill>
                <a:srgbClr val="002060"/>
              </a:solidFill>
            </a:endParaRPr>
          </a:p>
          <a:p>
            <a:pPr indent="173038">
              <a:lnSpc>
                <a:spcPts val="3500"/>
              </a:lnSpc>
            </a:pPr>
            <a:endParaRPr lang="en-US" b="1" dirty="0" smtClean="0">
              <a:solidFill>
                <a:schemeClr val="accent2"/>
              </a:solidFill>
            </a:endParaRPr>
          </a:p>
          <a:p>
            <a:pPr indent="173038">
              <a:lnSpc>
                <a:spcPts val="3500"/>
              </a:lnSpc>
            </a:pPr>
            <a:endParaRPr lang="en-US" b="1" dirty="0" smtClean="0">
              <a:solidFill>
                <a:schemeClr val="accent2"/>
              </a:solidFill>
            </a:endParaRPr>
          </a:p>
          <a:p>
            <a:pPr indent="173038">
              <a:lnSpc>
                <a:spcPts val="3500"/>
              </a:lnSpc>
            </a:pPr>
            <a:endParaRPr lang="en-US" b="1"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3429000"/>
            <a:ext cx="4572000" cy="3429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1565840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39552" y="550141"/>
            <a:ext cx="8461604" cy="563616"/>
          </a:xfrm>
          <a:prstGeom prst="rect">
            <a:avLst/>
          </a:prstGeom>
        </p:spPr>
        <p:txBody>
          <a:bodyPr wrap="square">
            <a:spAutoFit/>
          </a:bodyPr>
          <a:lstStyle/>
          <a:p>
            <a:pPr indent="173038">
              <a:lnSpc>
                <a:spcPts val="3900"/>
              </a:lnSpc>
            </a:pPr>
            <a:r>
              <a:rPr lang="en-US" sz="3200" dirty="0" err="1" smtClean="0">
                <a:latin typeface="+mj-lt"/>
              </a:rPr>
              <a:t>Risktagandet</a:t>
            </a:r>
            <a:r>
              <a:rPr lang="en-US" sz="3200" dirty="0" smtClean="0">
                <a:latin typeface="+mj-lt"/>
              </a:rPr>
              <a:t> </a:t>
            </a:r>
            <a:r>
              <a:rPr lang="en-US" sz="3200" dirty="0" err="1" smtClean="0">
                <a:latin typeface="+mj-lt"/>
              </a:rPr>
              <a:t>ändras</a:t>
            </a:r>
            <a:r>
              <a:rPr lang="en-US" sz="3200" dirty="0" smtClean="0">
                <a:latin typeface="+mj-lt"/>
              </a:rPr>
              <a:t> med </a:t>
            </a:r>
            <a:r>
              <a:rPr lang="en-US" sz="3200" dirty="0" err="1" smtClean="0">
                <a:latin typeface="+mj-lt"/>
              </a:rPr>
              <a:t>företagets</a:t>
            </a:r>
            <a:r>
              <a:rPr lang="en-US" sz="3200" dirty="0" smtClean="0">
                <a:latin typeface="+mj-lt"/>
              </a:rPr>
              <a:t> </a:t>
            </a:r>
            <a:r>
              <a:rPr lang="en-US" sz="3200" dirty="0" err="1" smtClean="0">
                <a:latin typeface="+mj-lt"/>
              </a:rPr>
              <a:t>utveckling</a:t>
            </a:r>
            <a:endParaRPr lang="en-US" sz="3200" dirty="0" smtClean="0">
              <a:latin typeface="+mj-lt"/>
            </a:endParaRPr>
          </a:p>
        </p:txBody>
      </p:sp>
      <p:cxnSp>
        <p:nvCxnSpPr>
          <p:cNvPr id="5" name="Straight Arrow Connector 4"/>
          <p:cNvCxnSpPr>
            <a:endCxn id="15" idx="0"/>
          </p:cNvCxnSpPr>
          <p:nvPr/>
        </p:nvCxnSpPr>
        <p:spPr>
          <a:xfrm>
            <a:off x="714348" y="5572140"/>
            <a:ext cx="7643866" cy="7143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rot="5400000" flipH="1" flipV="1">
            <a:off x="-1393073" y="3464719"/>
            <a:ext cx="4214842"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a:off x="724395" y="2567049"/>
            <a:ext cx="8096077" cy="2088078"/>
            <a:chOff x="724395" y="2567049"/>
            <a:chExt cx="6804561" cy="2088078"/>
          </a:xfrm>
        </p:grpSpPr>
        <p:sp>
          <p:nvSpPr>
            <p:cNvPr id="11" name="Freeform 10"/>
            <p:cNvSpPr/>
            <p:nvPr/>
          </p:nvSpPr>
          <p:spPr>
            <a:xfrm>
              <a:off x="724395" y="2567049"/>
              <a:ext cx="6804561" cy="2088078"/>
            </a:xfrm>
            <a:custGeom>
              <a:avLst/>
              <a:gdLst>
                <a:gd name="connsiteX0" fmla="*/ 0 w 6804561"/>
                <a:gd name="connsiteY0" fmla="*/ 235528 h 2088078"/>
                <a:gd name="connsiteX1" fmla="*/ 2078182 w 6804561"/>
                <a:gd name="connsiteY1" fmla="*/ 294904 h 2088078"/>
                <a:gd name="connsiteX2" fmla="*/ 4465122 w 6804561"/>
                <a:gd name="connsiteY2" fmla="*/ 2004951 h 2088078"/>
                <a:gd name="connsiteX3" fmla="*/ 4465122 w 6804561"/>
                <a:gd name="connsiteY3" fmla="*/ 2004951 h 2088078"/>
                <a:gd name="connsiteX4" fmla="*/ 6804561 w 6804561"/>
                <a:gd name="connsiteY4" fmla="*/ 2088078 h 2088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04561" h="2088078">
                  <a:moveTo>
                    <a:pt x="0" y="235528"/>
                  </a:moveTo>
                  <a:cubicBezTo>
                    <a:pt x="666997" y="117764"/>
                    <a:pt x="1333995" y="0"/>
                    <a:pt x="2078182" y="294904"/>
                  </a:cubicBezTo>
                  <a:cubicBezTo>
                    <a:pt x="2822369" y="589808"/>
                    <a:pt x="4465122" y="2004951"/>
                    <a:pt x="4465122" y="2004951"/>
                  </a:cubicBezTo>
                  <a:lnTo>
                    <a:pt x="4465122" y="2004951"/>
                  </a:lnTo>
                  <a:lnTo>
                    <a:pt x="6804561" y="2088078"/>
                  </a:lnTo>
                </a:path>
              </a:pathLst>
            </a:custGeom>
            <a:ln w="38100">
              <a:solidFill>
                <a:schemeClr val="accent2"/>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a:p>
          </p:txBody>
        </p:sp>
        <p:sp>
          <p:nvSpPr>
            <p:cNvPr id="12" name="TextBox 11"/>
            <p:cNvSpPr txBox="1"/>
            <p:nvPr/>
          </p:nvSpPr>
          <p:spPr>
            <a:xfrm>
              <a:off x="4568117" y="3304746"/>
              <a:ext cx="2643238" cy="400110"/>
            </a:xfrm>
            <a:prstGeom prst="rect">
              <a:avLst/>
            </a:prstGeom>
            <a:noFill/>
          </p:spPr>
          <p:txBody>
            <a:bodyPr wrap="square" rtlCol="0">
              <a:spAutoFit/>
            </a:bodyPr>
            <a:lstStyle/>
            <a:p>
              <a:r>
                <a:rPr lang="sv-SE" sz="2000" dirty="0" smtClean="0"/>
                <a:t>Sannolikheten för tillväxt</a:t>
              </a:r>
              <a:endParaRPr lang="sv-SE" sz="2000" dirty="0"/>
            </a:p>
          </p:txBody>
        </p:sp>
      </p:grpSp>
      <p:grpSp>
        <p:nvGrpSpPr>
          <p:cNvPr id="26" name="Group 25"/>
          <p:cNvGrpSpPr/>
          <p:nvPr/>
        </p:nvGrpSpPr>
        <p:grpSpPr>
          <a:xfrm>
            <a:off x="706582" y="2689712"/>
            <a:ext cx="8008822" cy="2899528"/>
            <a:chOff x="706582" y="2327564"/>
            <a:chExt cx="8008822" cy="2899528"/>
          </a:xfrm>
        </p:grpSpPr>
        <p:sp>
          <p:nvSpPr>
            <p:cNvPr id="10" name="Freeform 9"/>
            <p:cNvSpPr/>
            <p:nvPr/>
          </p:nvSpPr>
          <p:spPr>
            <a:xfrm>
              <a:off x="706582" y="2327564"/>
              <a:ext cx="7166758" cy="2600696"/>
            </a:xfrm>
            <a:custGeom>
              <a:avLst/>
              <a:gdLst>
                <a:gd name="connsiteX0" fmla="*/ 5937 w 7166758"/>
                <a:gd name="connsiteY0" fmla="*/ 0 h 2600696"/>
                <a:gd name="connsiteX1" fmla="*/ 1193470 w 7166758"/>
                <a:gd name="connsiteY1" fmla="*/ 1971304 h 2600696"/>
                <a:gd name="connsiteX2" fmla="*/ 7166758 w 7166758"/>
                <a:gd name="connsiteY2" fmla="*/ 2600696 h 2600696"/>
                <a:gd name="connsiteX3" fmla="*/ 7166758 w 7166758"/>
                <a:gd name="connsiteY3" fmla="*/ 2600696 h 2600696"/>
                <a:gd name="connsiteX4" fmla="*/ 7166758 w 7166758"/>
                <a:gd name="connsiteY4" fmla="*/ 2600696 h 26006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66758" h="2600696">
                  <a:moveTo>
                    <a:pt x="5937" y="0"/>
                  </a:moveTo>
                  <a:cubicBezTo>
                    <a:pt x="2968" y="768927"/>
                    <a:pt x="0" y="1537855"/>
                    <a:pt x="1193470" y="1971304"/>
                  </a:cubicBezTo>
                  <a:cubicBezTo>
                    <a:pt x="2386940" y="2404753"/>
                    <a:pt x="7166758" y="2600696"/>
                    <a:pt x="7166758" y="2600696"/>
                  </a:cubicBezTo>
                  <a:lnTo>
                    <a:pt x="7166758" y="2600696"/>
                  </a:lnTo>
                  <a:lnTo>
                    <a:pt x="7166758" y="2600696"/>
                  </a:lnTo>
                </a:path>
              </a:pathLst>
            </a:custGeom>
            <a:ln w="3810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a:p>
          </p:txBody>
        </p:sp>
        <p:sp>
          <p:nvSpPr>
            <p:cNvPr id="13" name="TextBox 12"/>
            <p:cNvSpPr txBox="1"/>
            <p:nvPr/>
          </p:nvSpPr>
          <p:spPr>
            <a:xfrm>
              <a:off x="6072166" y="4857760"/>
              <a:ext cx="2643238" cy="369332"/>
            </a:xfrm>
            <a:prstGeom prst="rect">
              <a:avLst/>
            </a:prstGeom>
            <a:noFill/>
          </p:spPr>
          <p:txBody>
            <a:bodyPr wrap="square" rtlCol="0">
              <a:spAutoFit/>
            </a:bodyPr>
            <a:lstStyle/>
            <a:p>
              <a:r>
                <a:rPr lang="sv-SE" sz="1800" dirty="0" smtClean="0"/>
                <a:t>Sannolikheten för avslut</a:t>
              </a:r>
              <a:endParaRPr lang="sv-SE" sz="1800" dirty="0"/>
            </a:p>
          </p:txBody>
        </p:sp>
      </p:grpSp>
      <p:sp>
        <p:nvSpPr>
          <p:cNvPr id="14" name="TextBox 13"/>
          <p:cNvSpPr txBox="1"/>
          <p:nvPr/>
        </p:nvSpPr>
        <p:spPr>
          <a:xfrm>
            <a:off x="827584" y="1556792"/>
            <a:ext cx="1928826" cy="400110"/>
          </a:xfrm>
          <a:prstGeom prst="rect">
            <a:avLst/>
          </a:prstGeom>
          <a:noFill/>
        </p:spPr>
        <p:txBody>
          <a:bodyPr wrap="square" rtlCol="0">
            <a:spAutoFit/>
          </a:bodyPr>
          <a:lstStyle/>
          <a:p>
            <a:r>
              <a:rPr lang="sv-SE" sz="2000" dirty="0" smtClean="0"/>
              <a:t>Lönsamhet</a:t>
            </a:r>
            <a:endParaRPr lang="sv-SE" sz="2000" dirty="0"/>
          </a:p>
        </p:txBody>
      </p:sp>
      <p:sp>
        <p:nvSpPr>
          <p:cNvPr id="15" name="TextBox 14"/>
          <p:cNvSpPr txBox="1"/>
          <p:nvPr/>
        </p:nvSpPr>
        <p:spPr>
          <a:xfrm>
            <a:off x="7715272" y="5643578"/>
            <a:ext cx="1285884" cy="707886"/>
          </a:xfrm>
          <a:prstGeom prst="rect">
            <a:avLst/>
          </a:prstGeom>
          <a:noFill/>
        </p:spPr>
        <p:txBody>
          <a:bodyPr wrap="square" rtlCol="0">
            <a:spAutoFit/>
          </a:bodyPr>
          <a:lstStyle/>
          <a:p>
            <a:r>
              <a:rPr lang="sv-SE" sz="2000" dirty="0" smtClean="0"/>
              <a:t>Ålder</a:t>
            </a:r>
          </a:p>
          <a:p>
            <a:r>
              <a:rPr lang="sv-SE" sz="2000" dirty="0" smtClean="0"/>
              <a:t>Storlek</a:t>
            </a:r>
            <a:endParaRPr lang="sv-SE" sz="2000" dirty="0"/>
          </a:p>
        </p:txBody>
      </p:sp>
      <p:sp>
        <p:nvSpPr>
          <p:cNvPr id="18" name="TextBox 17"/>
          <p:cNvSpPr txBox="1"/>
          <p:nvPr/>
        </p:nvSpPr>
        <p:spPr>
          <a:xfrm>
            <a:off x="1000100" y="2143116"/>
            <a:ext cx="2500330" cy="400110"/>
          </a:xfrm>
          <a:prstGeom prst="rect">
            <a:avLst/>
          </a:prstGeom>
          <a:noFill/>
        </p:spPr>
        <p:txBody>
          <a:bodyPr wrap="square" rtlCol="0">
            <a:spAutoFit/>
          </a:bodyPr>
          <a:lstStyle/>
          <a:p>
            <a:r>
              <a:rPr lang="sv-SE" sz="2000" dirty="0" smtClean="0">
                <a:solidFill>
                  <a:srgbClr val="0070C0"/>
                </a:solidFill>
              </a:rPr>
              <a:t>Rationellt lärande</a:t>
            </a:r>
            <a:endParaRPr lang="sv-SE" sz="2000" dirty="0">
              <a:solidFill>
                <a:srgbClr val="0070C0"/>
              </a:solidFill>
            </a:endParaRPr>
          </a:p>
        </p:txBody>
      </p:sp>
      <p:sp>
        <p:nvSpPr>
          <p:cNvPr id="19" name="TextBox 18"/>
          <p:cNvSpPr txBox="1"/>
          <p:nvPr/>
        </p:nvSpPr>
        <p:spPr>
          <a:xfrm>
            <a:off x="4929190" y="2143116"/>
            <a:ext cx="2786082" cy="400110"/>
          </a:xfrm>
          <a:prstGeom prst="rect">
            <a:avLst/>
          </a:prstGeom>
          <a:noFill/>
        </p:spPr>
        <p:txBody>
          <a:bodyPr wrap="square" rtlCol="0">
            <a:spAutoFit/>
          </a:bodyPr>
          <a:lstStyle/>
          <a:p>
            <a:r>
              <a:rPr lang="sv-SE" sz="2000" dirty="0" smtClean="0">
                <a:solidFill>
                  <a:srgbClr val="0070C0"/>
                </a:solidFill>
              </a:rPr>
              <a:t>Behavioral learning</a:t>
            </a:r>
            <a:endParaRPr lang="sv-SE" sz="2000" dirty="0">
              <a:solidFill>
                <a:srgbClr val="0070C0"/>
              </a:solidFill>
            </a:endParaRPr>
          </a:p>
        </p:txBody>
      </p:sp>
      <p:sp>
        <p:nvSpPr>
          <p:cNvPr id="22" name="Footer Placeholder 21"/>
          <p:cNvSpPr>
            <a:spLocks noGrp="1"/>
          </p:cNvSpPr>
          <p:nvPr>
            <p:ph type="ftr" sz="quarter" idx="11"/>
          </p:nvPr>
        </p:nvSpPr>
        <p:spPr/>
        <p:txBody>
          <a:bodyPr/>
          <a:lstStyle/>
          <a:p>
            <a:pPr>
              <a:defRPr/>
            </a:pPr>
            <a:endParaRPr lang="en-GB"/>
          </a:p>
        </p:txBody>
      </p:sp>
      <p:grpSp>
        <p:nvGrpSpPr>
          <p:cNvPr id="24" name="Group 23"/>
          <p:cNvGrpSpPr/>
          <p:nvPr/>
        </p:nvGrpSpPr>
        <p:grpSpPr>
          <a:xfrm>
            <a:off x="3071802" y="1453816"/>
            <a:ext cx="4452526" cy="4897648"/>
            <a:chOff x="3071802" y="1357298"/>
            <a:chExt cx="4572000" cy="5143536"/>
          </a:xfrm>
        </p:grpSpPr>
        <p:cxnSp>
          <p:nvCxnSpPr>
            <p:cNvPr id="17" name="Straight Connector 16"/>
            <p:cNvCxnSpPr/>
            <p:nvPr/>
          </p:nvCxnSpPr>
          <p:spPr>
            <a:xfrm rot="5400000" flipH="1" flipV="1">
              <a:off x="2285984" y="3714752"/>
              <a:ext cx="3714776" cy="1588"/>
            </a:xfrm>
            <a:prstGeom prst="line">
              <a:avLst/>
            </a:prstGeom>
            <a:ln w="50800" cmpd="dbl">
              <a:prstDash val="sysDot"/>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3567519" y="1357298"/>
              <a:ext cx="1076128" cy="400110"/>
            </a:xfrm>
            <a:prstGeom prst="rect">
              <a:avLst/>
            </a:prstGeom>
            <a:noFill/>
          </p:spPr>
          <p:txBody>
            <a:bodyPr wrap="none" rtlCol="0">
              <a:spAutoFit/>
            </a:bodyPr>
            <a:lstStyle/>
            <a:p>
              <a:r>
                <a:rPr lang="sv-SE" sz="2000" dirty="0" smtClean="0"/>
                <a:t>Cut–off </a:t>
              </a:r>
              <a:endParaRPr lang="sv-SE" sz="2000" dirty="0"/>
            </a:p>
          </p:txBody>
        </p:sp>
        <p:sp>
          <p:nvSpPr>
            <p:cNvPr id="23" name="Rectangle 22"/>
            <p:cNvSpPr/>
            <p:nvPr/>
          </p:nvSpPr>
          <p:spPr>
            <a:xfrm>
              <a:off x="3071802" y="5639060"/>
              <a:ext cx="4572000" cy="861774"/>
            </a:xfrm>
            <a:prstGeom prst="rect">
              <a:avLst/>
            </a:prstGeom>
          </p:spPr>
          <p:txBody>
            <a:bodyPr>
              <a:spAutoFit/>
            </a:bodyPr>
            <a:lstStyle/>
            <a:p>
              <a:pPr indent="173038">
                <a:lnSpc>
                  <a:spcPts val="3000"/>
                </a:lnSpc>
              </a:pPr>
              <a:r>
                <a:rPr lang="sv-SE" sz="2000" i="1" dirty="0" smtClean="0"/>
                <a:t>Storlek</a:t>
              </a:r>
              <a:r>
                <a:rPr lang="sv-SE" sz="2000" i="1" dirty="0" smtClean="0"/>
                <a:t>: </a:t>
              </a:r>
              <a:r>
                <a:rPr lang="sv-SE" sz="2000" i="1" dirty="0" smtClean="0"/>
                <a:t>5-12 </a:t>
              </a:r>
              <a:r>
                <a:rPr lang="sv-SE" sz="2000" i="1" dirty="0" smtClean="0"/>
                <a:t>anställda</a:t>
              </a:r>
              <a:r>
                <a:rPr lang="sv-SE" sz="2000" i="1" dirty="0" smtClean="0"/>
                <a:t> </a:t>
              </a:r>
              <a:endParaRPr lang="sv-SE" sz="2000" i="1" dirty="0" smtClean="0"/>
            </a:p>
            <a:p>
              <a:pPr indent="173038">
                <a:lnSpc>
                  <a:spcPts val="3000"/>
                </a:lnSpc>
              </a:pPr>
              <a:r>
                <a:rPr lang="sv-SE" sz="2000" i="1" dirty="0" smtClean="0"/>
                <a:t>Ålder</a:t>
              </a:r>
              <a:r>
                <a:rPr lang="sv-SE" sz="2000" i="1" dirty="0" smtClean="0"/>
                <a:t>: </a:t>
              </a:r>
              <a:r>
                <a:rPr lang="sv-SE" sz="2000" i="1" dirty="0" smtClean="0"/>
                <a:t>5-6 </a:t>
              </a:r>
              <a:r>
                <a:rPr lang="sv-SE" sz="2000" i="1" dirty="0" smtClean="0"/>
                <a:t>år</a:t>
              </a:r>
              <a:endParaRPr lang="en-US" sz="2000" i="1" dirty="0"/>
            </a:p>
          </p:txBody>
        </p:sp>
      </p:grpSp>
    </p:spTree>
    <p:extLst>
      <p:ext uri="{BB962C8B-B14F-4D97-AF65-F5344CB8AC3E}">
        <p14:creationId xmlns:p14="http://schemas.microsoft.com/office/powerpoint/2010/main" val="39164474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79825" y="116632"/>
            <a:ext cx="2564175" cy="2562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ubrik 1"/>
          <p:cNvSpPr>
            <a:spLocks noGrp="1"/>
          </p:cNvSpPr>
          <p:nvPr>
            <p:ph type="title"/>
          </p:nvPr>
        </p:nvSpPr>
        <p:spPr/>
        <p:txBody>
          <a:bodyPr/>
          <a:lstStyle/>
          <a:p>
            <a:r>
              <a:rPr lang="sv-SE" dirty="0" smtClean="0"/>
              <a:t>I korthet</a:t>
            </a:r>
            <a:endParaRPr lang="sv-SE" dirty="0"/>
          </a:p>
        </p:txBody>
      </p:sp>
      <p:sp>
        <p:nvSpPr>
          <p:cNvPr id="3" name="Platshållare för innehåll 2"/>
          <p:cNvSpPr>
            <a:spLocks noGrp="1"/>
          </p:cNvSpPr>
          <p:nvPr>
            <p:ph idx="1"/>
          </p:nvPr>
        </p:nvSpPr>
        <p:spPr>
          <a:xfrm>
            <a:off x="755576" y="2276872"/>
            <a:ext cx="7707876" cy="3572255"/>
          </a:xfrm>
        </p:spPr>
        <p:txBody>
          <a:bodyPr/>
          <a:lstStyle/>
          <a:p>
            <a:r>
              <a:rPr lang="sv-SE" sz="2000" dirty="0" smtClean="0"/>
              <a:t>Yngre och mindre företag (yngre än 5 år, mindre än 5-12 anställda):</a:t>
            </a:r>
          </a:p>
          <a:p>
            <a:pPr lvl="1"/>
            <a:r>
              <a:rPr lang="sv-SE" sz="2000" dirty="0" smtClean="0"/>
              <a:t>Vid kris, lägger</a:t>
            </a:r>
          </a:p>
          <a:p>
            <a:pPr lvl="1"/>
            <a:r>
              <a:rPr lang="sv-SE" sz="2000" dirty="0" smtClean="0"/>
              <a:t>Vikande lönsamhet, växer inte</a:t>
            </a:r>
          </a:p>
          <a:p>
            <a:pPr lvl="1"/>
            <a:r>
              <a:rPr lang="sv-SE" sz="2000" dirty="0" smtClean="0"/>
              <a:t>Ökande lönsamhet, växer</a:t>
            </a:r>
          </a:p>
          <a:p>
            <a:r>
              <a:rPr lang="sv-SE" sz="2000" dirty="0" smtClean="0"/>
              <a:t>Lite äldre och större företag (äldre än 5, större än 5-12 anställda):</a:t>
            </a:r>
          </a:p>
          <a:p>
            <a:pPr marL="817546" lvl="1" indent="-342900"/>
            <a:r>
              <a:rPr lang="sv-SE" sz="2000" dirty="0" smtClean="0"/>
              <a:t>Vid kris, växa</a:t>
            </a:r>
          </a:p>
          <a:p>
            <a:pPr marL="817546" lvl="1" indent="-342900"/>
            <a:r>
              <a:rPr lang="sv-SE" sz="2000" dirty="0" smtClean="0"/>
              <a:t>Vikande lönsamhet, växa</a:t>
            </a:r>
          </a:p>
          <a:p>
            <a:pPr marL="817546" lvl="1" indent="-342900"/>
            <a:r>
              <a:rPr lang="sv-SE" sz="2000" dirty="0" smtClean="0"/>
              <a:t>Ökande lönsamhet, oförändrat</a:t>
            </a:r>
            <a:endParaRPr lang="sv-SE" sz="2000" dirty="0"/>
          </a:p>
        </p:txBody>
      </p:sp>
    </p:spTree>
    <p:extLst>
      <p:ext uri="{BB962C8B-B14F-4D97-AF65-F5344CB8AC3E}">
        <p14:creationId xmlns:p14="http://schemas.microsoft.com/office/powerpoint/2010/main" val="320827323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6"/>
          <p:cNvSpPr>
            <a:spLocks noGrp="1"/>
          </p:cNvSpPr>
          <p:nvPr>
            <p:ph type="ftr" sz="quarter" idx="11"/>
          </p:nvPr>
        </p:nvSpPr>
        <p:spPr/>
        <p:txBody>
          <a:bodyPr/>
          <a:lstStyle/>
          <a:p>
            <a:pPr>
              <a:defRPr/>
            </a:pPr>
            <a:endParaRPr lang="en-GB"/>
          </a:p>
        </p:txBody>
      </p:sp>
      <p:sp>
        <p:nvSpPr>
          <p:cNvPr id="70658" name="Title 1"/>
          <p:cNvSpPr>
            <a:spLocks noGrp="1"/>
          </p:cNvSpPr>
          <p:nvPr>
            <p:ph type="title" idx="4294967295"/>
          </p:nvPr>
        </p:nvSpPr>
        <p:spPr>
          <a:xfrm>
            <a:off x="631328" y="785813"/>
            <a:ext cx="7685088" cy="450850"/>
          </a:xfrm>
        </p:spPr>
        <p:txBody>
          <a:bodyPr>
            <a:noAutofit/>
          </a:bodyPr>
          <a:lstStyle/>
          <a:p>
            <a:r>
              <a:rPr lang="en-GB" dirty="0" err="1" smtClean="0">
                <a:solidFill>
                  <a:schemeClr val="accent2">
                    <a:lumMod val="50000"/>
                  </a:schemeClr>
                </a:solidFill>
              </a:rPr>
              <a:t>Lärdomar</a:t>
            </a:r>
            <a:r>
              <a:rPr lang="en-GB" dirty="0" smtClean="0">
                <a:solidFill>
                  <a:schemeClr val="accent2">
                    <a:lumMod val="50000"/>
                  </a:schemeClr>
                </a:solidFill>
              </a:rPr>
              <a:t> </a:t>
            </a:r>
            <a:r>
              <a:rPr lang="en-GB" dirty="0" err="1" smtClean="0">
                <a:solidFill>
                  <a:schemeClr val="accent2">
                    <a:lumMod val="50000"/>
                  </a:schemeClr>
                </a:solidFill>
              </a:rPr>
              <a:t>för</a:t>
            </a:r>
            <a:r>
              <a:rPr lang="en-GB" dirty="0" smtClean="0">
                <a:solidFill>
                  <a:schemeClr val="accent2">
                    <a:lumMod val="50000"/>
                  </a:schemeClr>
                </a:solidFill>
              </a:rPr>
              <a:t> </a:t>
            </a:r>
            <a:r>
              <a:rPr lang="en-GB" dirty="0" err="1" smtClean="0">
                <a:solidFill>
                  <a:schemeClr val="accent2">
                    <a:lumMod val="50000"/>
                  </a:schemeClr>
                </a:solidFill>
              </a:rPr>
              <a:t>beslutsfattare</a:t>
            </a:r>
            <a:endParaRPr lang="en-GB" dirty="0">
              <a:solidFill>
                <a:schemeClr val="accent2">
                  <a:lumMod val="50000"/>
                </a:schemeClr>
              </a:solidFill>
            </a:endParaRPr>
          </a:p>
        </p:txBody>
      </p:sp>
      <p:sp>
        <p:nvSpPr>
          <p:cNvPr id="70661" name="Rectangle 5"/>
          <p:cNvSpPr>
            <a:spLocks noChangeArrowheads="1"/>
          </p:cNvSpPr>
          <p:nvPr/>
        </p:nvSpPr>
        <p:spPr bwMode="auto">
          <a:xfrm>
            <a:off x="714348" y="1867472"/>
            <a:ext cx="7561263" cy="3234219"/>
          </a:xfrm>
          <a:prstGeom prst="rect">
            <a:avLst/>
          </a:prstGeom>
          <a:noFill/>
          <a:ln w="9525">
            <a:noFill/>
            <a:miter lim="800000"/>
            <a:headEnd/>
            <a:tailEnd/>
          </a:ln>
          <a:effectLst/>
        </p:spPr>
        <p:txBody>
          <a:bodyPr wrap="square" anchor="ctr">
            <a:spAutoFit/>
          </a:bodyPr>
          <a:lstStyle/>
          <a:p>
            <a:pPr marL="342900" indent="-342900">
              <a:lnSpc>
                <a:spcPts val="3500"/>
              </a:lnSpc>
              <a:buFont typeface="+mj-lt"/>
              <a:buAutoNum type="arabicPeriod"/>
            </a:pPr>
            <a:r>
              <a:rPr lang="en-US" dirty="0" err="1" smtClean="0"/>
              <a:t>Skilj</a:t>
            </a:r>
            <a:r>
              <a:rPr lang="en-US" dirty="0" smtClean="0"/>
              <a:t> </a:t>
            </a:r>
            <a:r>
              <a:rPr lang="en-US" dirty="0" err="1" smtClean="0"/>
              <a:t>på</a:t>
            </a:r>
            <a:r>
              <a:rPr lang="en-US" dirty="0" smtClean="0"/>
              <a:t> </a:t>
            </a:r>
            <a:r>
              <a:rPr lang="en-US" dirty="0" err="1" smtClean="0"/>
              <a:t>arbetsmarknad</a:t>
            </a:r>
            <a:r>
              <a:rPr lang="en-US" dirty="0" smtClean="0"/>
              <a:t> </a:t>
            </a:r>
            <a:r>
              <a:rPr lang="en-US" dirty="0" err="1" smtClean="0"/>
              <a:t>och</a:t>
            </a:r>
            <a:r>
              <a:rPr lang="en-US" dirty="0" smtClean="0"/>
              <a:t> </a:t>
            </a:r>
            <a:r>
              <a:rPr lang="en-US" dirty="0" err="1" smtClean="0"/>
              <a:t>företagande</a:t>
            </a:r>
            <a:endParaRPr lang="en-US" dirty="0" smtClean="0"/>
          </a:p>
          <a:p>
            <a:pPr marL="342900" indent="-342900">
              <a:lnSpc>
                <a:spcPts val="3500"/>
              </a:lnSpc>
              <a:buFont typeface="+mj-lt"/>
              <a:buAutoNum type="arabicPeriod"/>
            </a:pPr>
            <a:r>
              <a:rPr lang="en-US" dirty="0" err="1" smtClean="0"/>
              <a:t>Viljan</a:t>
            </a:r>
            <a:r>
              <a:rPr lang="en-US" dirty="0" smtClean="0"/>
              <a:t> </a:t>
            </a:r>
            <a:r>
              <a:rPr lang="en-US" dirty="0" err="1" smtClean="0"/>
              <a:t>att</a:t>
            </a:r>
            <a:r>
              <a:rPr lang="en-US" dirty="0" smtClean="0"/>
              <a:t> </a:t>
            </a:r>
            <a:r>
              <a:rPr lang="en-US" dirty="0" err="1" smtClean="0"/>
              <a:t>nå</a:t>
            </a:r>
            <a:r>
              <a:rPr lang="en-US" dirty="0" smtClean="0"/>
              <a:t> </a:t>
            </a:r>
            <a:r>
              <a:rPr lang="en-US" dirty="0" err="1" smtClean="0"/>
              <a:t>högre</a:t>
            </a:r>
            <a:r>
              <a:rPr lang="en-US" dirty="0" smtClean="0"/>
              <a:t> </a:t>
            </a:r>
            <a:r>
              <a:rPr lang="en-US" dirty="0" err="1" smtClean="0"/>
              <a:t>lönsamhet</a:t>
            </a:r>
            <a:r>
              <a:rPr lang="en-US" dirty="0" smtClean="0"/>
              <a:t> </a:t>
            </a:r>
            <a:r>
              <a:rPr lang="en-US" dirty="0" err="1" smtClean="0"/>
              <a:t>leder</a:t>
            </a:r>
            <a:r>
              <a:rPr lang="en-US" dirty="0" smtClean="0"/>
              <a:t> till </a:t>
            </a:r>
            <a:r>
              <a:rPr lang="en-US" dirty="0" err="1" smtClean="0"/>
              <a:t>tillväxt</a:t>
            </a:r>
            <a:r>
              <a:rPr lang="en-US" dirty="0" smtClean="0"/>
              <a:t>, </a:t>
            </a:r>
            <a:r>
              <a:rPr lang="en-US" dirty="0" err="1" smtClean="0"/>
              <a:t>inte</a:t>
            </a:r>
            <a:r>
              <a:rPr lang="en-US" dirty="0" smtClean="0"/>
              <a:t> </a:t>
            </a:r>
            <a:r>
              <a:rPr lang="en-US" dirty="0" err="1" smtClean="0"/>
              <a:t>tvärtom</a:t>
            </a:r>
            <a:endParaRPr lang="en-US" dirty="0" smtClean="0"/>
          </a:p>
          <a:p>
            <a:pPr marL="342900" indent="-342900">
              <a:lnSpc>
                <a:spcPts val="3500"/>
              </a:lnSpc>
              <a:buFont typeface="+mj-lt"/>
              <a:buAutoNum type="arabicPeriod"/>
            </a:pPr>
            <a:r>
              <a:rPr lang="en-US" dirty="0" err="1" smtClean="0"/>
              <a:t>Fokusera</a:t>
            </a:r>
            <a:r>
              <a:rPr lang="en-US" dirty="0" smtClean="0"/>
              <a:t> </a:t>
            </a:r>
            <a:r>
              <a:rPr lang="en-US" dirty="0" err="1" smtClean="0"/>
              <a:t>på</a:t>
            </a:r>
            <a:r>
              <a:rPr lang="en-US" dirty="0" smtClean="0"/>
              <a:t> </a:t>
            </a:r>
            <a:r>
              <a:rPr lang="en-US" dirty="0" err="1" smtClean="0"/>
              <a:t>lönsamma</a:t>
            </a:r>
            <a:r>
              <a:rPr lang="en-US" dirty="0" smtClean="0"/>
              <a:t> </a:t>
            </a:r>
            <a:r>
              <a:rPr lang="en-US" dirty="0" err="1" smtClean="0"/>
              <a:t>företag</a:t>
            </a:r>
            <a:r>
              <a:rPr lang="en-US" dirty="0" smtClean="0"/>
              <a:t> med </a:t>
            </a:r>
            <a:r>
              <a:rPr lang="en-US" dirty="0" err="1" smtClean="0"/>
              <a:t>gott</a:t>
            </a:r>
            <a:r>
              <a:rPr lang="en-US" dirty="0" smtClean="0"/>
              <a:t> </a:t>
            </a:r>
            <a:r>
              <a:rPr lang="en-US" dirty="0" err="1" smtClean="0"/>
              <a:t>affärskunnande</a:t>
            </a:r>
            <a:endParaRPr lang="en-US" dirty="0" smtClean="0"/>
          </a:p>
          <a:p>
            <a:pPr marL="342900" indent="-342900">
              <a:lnSpc>
                <a:spcPts val="3500"/>
              </a:lnSpc>
              <a:buFont typeface="+mj-lt"/>
              <a:buAutoNum type="arabicPeriod"/>
            </a:pPr>
            <a:r>
              <a:rPr lang="en-US" dirty="0" err="1" smtClean="0"/>
              <a:t>Lönsamhet</a:t>
            </a:r>
            <a:r>
              <a:rPr lang="en-US" dirty="0" smtClean="0"/>
              <a:t> </a:t>
            </a:r>
            <a:r>
              <a:rPr lang="en-US" dirty="0" err="1" smtClean="0"/>
              <a:t>är</a:t>
            </a:r>
            <a:r>
              <a:rPr lang="en-US" dirty="0" smtClean="0"/>
              <a:t> </a:t>
            </a:r>
            <a:r>
              <a:rPr lang="en-US" dirty="0" err="1" smtClean="0"/>
              <a:t>relativt</a:t>
            </a:r>
            <a:r>
              <a:rPr lang="en-US" dirty="0" smtClean="0"/>
              <a:t> </a:t>
            </a:r>
            <a:r>
              <a:rPr lang="en-US" dirty="0" err="1" smtClean="0"/>
              <a:t>begrepp</a:t>
            </a:r>
            <a:r>
              <a:rPr lang="en-US" dirty="0" smtClean="0"/>
              <a:t> med “</a:t>
            </a:r>
            <a:r>
              <a:rPr lang="en-US" dirty="0" err="1" smtClean="0"/>
              <a:t>Nöjdhetsgrader</a:t>
            </a:r>
            <a:r>
              <a:rPr lang="en-US" dirty="0" smtClean="0"/>
              <a:t>” </a:t>
            </a:r>
            <a:r>
              <a:rPr lang="en-US" dirty="0" err="1" smtClean="0"/>
              <a:t>beroende</a:t>
            </a:r>
            <a:r>
              <a:rPr lang="en-US" dirty="0" smtClean="0"/>
              <a:t> </a:t>
            </a:r>
            <a:r>
              <a:rPr lang="en-US" dirty="0" err="1" smtClean="0"/>
              <a:t>på</a:t>
            </a:r>
            <a:r>
              <a:rPr lang="en-US" dirty="0" smtClean="0"/>
              <a:t> </a:t>
            </a:r>
            <a:r>
              <a:rPr lang="en-US" dirty="0" err="1" smtClean="0"/>
              <a:t>bransch</a:t>
            </a:r>
            <a:r>
              <a:rPr lang="en-US" dirty="0" smtClean="0"/>
              <a:t> </a:t>
            </a:r>
            <a:r>
              <a:rPr lang="en-US" dirty="0" err="1" smtClean="0"/>
              <a:t>och</a:t>
            </a:r>
            <a:r>
              <a:rPr lang="en-US" dirty="0" smtClean="0"/>
              <a:t> </a:t>
            </a:r>
            <a:r>
              <a:rPr lang="en-US" dirty="0" err="1" smtClean="0"/>
              <a:t>kontext</a:t>
            </a:r>
            <a:endParaRPr lang="en-US" dirty="0" smtClean="0"/>
          </a:p>
          <a:p>
            <a:pPr marL="342900" indent="-342900">
              <a:lnSpc>
                <a:spcPts val="3500"/>
              </a:lnSpc>
              <a:buFont typeface="+mj-lt"/>
              <a:buAutoNum type="arabicPeriod"/>
            </a:pPr>
            <a:r>
              <a:rPr lang="en-US" dirty="0" err="1" smtClean="0"/>
              <a:t>Tillväxt</a:t>
            </a:r>
            <a:r>
              <a:rPr lang="en-US" dirty="0" smtClean="0"/>
              <a:t> I </a:t>
            </a:r>
            <a:r>
              <a:rPr lang="en-US" dirty="0" err="1" smtClean="0"/>
              <a:t>lönsamma</a:t>
            </a:r>
            <a:r>
              <a:rPr lang="en-US" dirty="0" smtClean="0"/>
              <a:t> </a:t>
            </a:r>
            <a:r>
              <a:rPr lang="en-US" dirty="0" err="1" smtClean="0"/>
              <a:t>flöretag</a:t>
            </a:r>
            <a:r>
              <a:rPr lang="en-US" dirty="0" smtClean="0"/>
              <a:t> </a:t>
            </a:r>
            <a:r>
              <a:rPr lang="en-US" dirty="0" err="1" smtClean="0"/>
              <a:t>sker</a:t>
            </a:r>
            <a:r>
              <a:rPr lang="en-US" dirty="0" smtClean="0"/>
              <a:t> </a:t>
            </a:r>
            <a:r>
              <a:rPr lang="en-US" dirty="0" err="1" smtClean="0"/>
              <a:t>i</a:t>
            </a:r>
            <a:r>
              <a:rPr lang="en-US" dirty="0" smtClean="0"/>
              <a:t> </a:t>
            </a:r>
            <a:r>
              <a:rPr lang="en-US" dirty="0" err="1" smtClean="0"/>
              <a:t>unga</a:t>
            </a:r>
            <a:r>
              <a:rPr lang="en-US" dirty="0" smtClean="0"/>
              <a:t> </a:t>
            </a:r>
            <a:r>
              <a:rPr lang="en-US" dirty="0" err="1" smtClean="0"/>
              <a:t>företag</a:t>
            </a:r>
            <a:r>
              <a:rPr lang="en-US" dirty="0" smtClean="0"/>
              <a:t>  </a:t>
            </a:r>
            <a:r>
              <a:rPr lang="en-US" dirty="0" err="1" smtClean="0"/>
              <a:t>i</a:t>
            </a:r>
            <a:r>
              <a:rPr lang="en-US" dirty="0" smtClean="0"/>
              <a:t> </a:t>
            </a:r>
            <a:r>
              <a:rPr lang="en-US" dirty="0" err="1" smtClean="0"/>
              <a:t>alla</a:t>
            </a:r>
            <a:r>
              <a:rPr lang="en-US" dirty="0" smtClean="0"/>
              <a:t> </a:t>
            </a:r>
            <a:r>
              <a:rPr lang="en-US" dirty="0" err="1" smtClean="0"/>
              <a:t>branscher</a:t>
            </a:r>
            <a:endParaRPr lang="en-US" dirty="0" smtClean="0"/>
          </a:p>
          <a:p>
            <a:pPr marL="342900" indent="-342900">
              <a:lnSpc>
                <a:spcPts val="3500"/>
              </a:lnSpc>
              <a:buFont typeface="+mj-lt"/>
              <a:buAutoNum type="arabicPeriod"/>
            </a:pPr>
            <a:r>
              <a:rPr lang="en-US" dirty="0" err="1" smtClean="0"/>
              <a:t>Konkurrens</a:t>
            </a:r>
            <a:r>
              <a:rPr lang="en-US" dirty="0" smtClean="0"/>
              <a:t> </a:t>
            </a:r>
            <a:r>
              <a:rPr lang="en-US" dirty="0" err="1" smtClean="0"/>
              <a:t>är</a:t>
            </a:r>
            <a:r>
              <a:rPr lang="en-US" dirty="0" smtClean="0"/>
              <a:t> bra (</a:t>
            </a:r>
            <a:r>
              <a:rPr lang="en-US" dirty="0" err="1" smtClean="0"/>
              <a:t>sållar</a:t>
            </a:r>
            <a:r>
              <a:rPr lang="en-US" dirty="0" smtClean="0"/>
              <a:t> </a:t>
            </a:r>
            <a:r>
              <a:rPr lang="en-US" dirty="0" err="1" smtClean="0"/>
              <a:t>ut</a:t>
            </a:r>
            <a:r>
              <a:rPr lang="en-US" dirty="0" smtClean="0"/>
              <a:t> </a:t>
            </a:r>
            <a:r>
              <a:rPr lang="en-US" dirty="0" err="1" smtClean="0"/>
              <a:t>dåliga</a:t>
            </a:r>
            <a:r>
              <a:rPr lang="en-US" dirty="0" smtClean="0"/>
              <a:t> </a:t>
            </a:r>
            <a:r>
              <a:rPr lang="en-US" dirty="0" err="1" smtClean="0"/>
              <a:t>företag</a:t>
            </a:r>
            <a:r>
              <a:rPr lang="en-US" dirty="0" smtClean="0"/>
              <a:t>), </a:t>
            </a:r>
            <a:r>
              <a:rPr lang="en-US" dirty="0" err="1" smtClean="0"/>
              <a:t>fostrar</a:t>
            </a:r>
            <a:r>
              <a:rPr lang="en-US" dirty="0" smtClean="0"/>
              <a:t> </a:t>
            </a:r>
            <a:r>
              <a:rPr lang="en-US" dirty="0" err="1" smtClean="0"/>
              <a:t>inte</a:t>
            </a:r>
            <a:r>
              <a:rPr lang="en-US" dirty="0" smtClean="0"/>
              <a:t> </a:t>
            </a:r>
            <a:r>
              <a:rPr lang="en-US" dirty="0" err="1" smtClean="0"/>
              <a:t>tillväxt</a:t>
            </a:r>
            <a:endParaRPr lang="en-US" dirty="0" smtClean="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90196" y="-27384"/>
            <a:ext cx="2146300" cy="214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32532767"/>
      </p:ext>
    </p:extLst>
  </p:cSld>
  <p:clrMapOvr>
    <a:masterClrMapping/>
  </p:clrMapOvr>
  <p:transition advClick="0"/>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6"/>
          <p:cNvSpPr>
            <a:spLocks noGrp="1"/>
          </p:cNvSpPr>
          <p:nvPr>
            <p:ph type="ftr" sz="quarter" idx="11"/>
          </p:nvPr>
        </p:nvSpPr>
        <p:spPr/>
        <p:txBody>
          <a:bodyPr/>
          <a:lstStyle/>
          <a:p>
            <a:pPr>
              <a:defRPr/>
            </a:pPr>
            <a:endParaRPr lang="en-GB"/>
          </a:p>
        </p:txBody>
      </p:sp>
      <p:sp>
        <p:nvSpPr>
          <p:cNvPr id="70658" name="Title 1"/>
          <p:cNvSpPr>
            <a:spLocks noGrp="1"/>
          </p:cNvSpPr>
          <p:nvPr>
            <p:ph type="title" idx="4294967295"/>
          </p:nvPr>
        </p:nvSpPr>
        <p:spPr>
          <a:xfrm>
            <a:off x="559320" y="476672"/>
            <a:ext cx="4134141" cy="987003"/>
          </a:xfrm>
        </p:spPr>
        <p:txBody>
          <a:bodyPr>
            <a:noAutofit/>
          </a:bodyPr>
          <a:lstStyle/>
          <a:p>
            <a:r>
              <a:rPr lang="en-GB" dirty="0" err="1" smtClean="0">
                <a:solidFill>
                  <a:schemeClr val="accent2">
                    <a:lumMod val="50000"/>
                  </a:schemeClr>
                </a:solidFill>
              </a:rPr>
              <a:t>Lärdomar</a:t>
            </a:r>
            <a:r>
              <a:rPr lang="en-GB" dirty="0" smtClean="0">
                <a:solidFill>
                  <a:schemeClr val="accent2">
                    <a:lumMod val="50000"/>
                  </a:schemeClr>
                </a:solidFill>
              </a:rPr>
              <a:t> </a:t>
            </a:r>
            <a:r>
              <a:rPr lang="en-GB" dirty="0" err="1" smtClean="0">
                <a:solidFill>
                  <a:schemeClr val="accent2">
                    <a:lumMod val="50000"/>
                  </a:schemeClr>
                </a:solidFill>
              </a:rPr>
              <a:t>för</a:t>
            </a:r>
            <a:r>
              <a:rPr lang="en-GB" dirty="0" smtClean="0">
                <a:solidFill>
                  <a:schemeClr val="accent2">
                    <a:lumMod val="50000"/>
                  </a:schemeClr>
                </a:solidFill>
              </a:rPr>
              <a:t> </a:t>
            </a:r>
            <a:r>
              <a:rPr lang="en-GB" dirty="0" err="1" smtClean="0">
                <a:solidFill>
                  <a:schemeClr val="accent2">
                    <a:lumMod val="50000"/>
                  </a:schemeClr>
                </a:solidFill>
              </a:rPr>
              <a:t>företagsledare</a:t>
            </a:r>
            <a:endParaRPr lang="en-GB" dirty="0">
              <a:solidFill>
                <a:schemeClr val="accent2">
                  <a:lumMod val="50000"/>
                </a:schemeClr>
              </a:solidFill>
            </a:endParaRPr>
          </a:p>
        </p:txBody>
      </p:sp>
      <p:sp>
        <p:nvSpPr>
          <p:cNvPr id="70661" name="Rectangle 5"/>
          <p:cNvSpPr>
            <a:spLocks noChangeArrowheads="1"/>
          </p:cNvSpPr>
          <p:nvPr/>
        </p:nvSpPr>
        <p:spPr bwMode="auto">
          <a:xfrm>
            <a:off x="714348" y="2338228"/>
            <a:ext cx="7386043" cy="3683060"/>
          </a:xfrm>
          <a:prstGeom prst="rect">
            <a:avLst/>
          </a:prstGeom>
          <a:noFill/>
          <a:ln w="9525">
            <a:noFill/>
            <a:miter lim="800000"/>
            <a:headEnd/>
            <a:tailEnd/>
          </a:ln>
          <a:effectLst/>
        </p:spPr>
        <p:txBody>
          <a:bodyPr wrap="square" anchor="ctr">
            <a:spAutoFit/>
          </a:bodyPr>
          <a:lstStyle/>
          <a:p>
            <a:pPr indent="268288">
              <a:lnSpc>
                <a:spcPts val="3500"/>
              </a:lnSpc>
              <a:buFontTx/>
              <a:buChar char="•"/>
            </a:pPr>
            <a:r>
              <a:rPr lang="en-US" dirty="0" err="1" smtClean="0"/>
              <a:t>Skall</a:t>
            </a:r>
            <a:r>
              <a:rPr lang="en-US" dirty="0" smtClean="0"/>
              <a:t> </a:t>
            </a:r>
            <a:r>
              <a:rPr lang="en-US" dirty="0" err="1" smtClean="0"/>
              <a:t>ditt</a:t>
            </a:r>
            <a:r>
              <a:rPr lang="en-US" dirty="0" smtClean="0"/>
              <a:t> </a:t>
            </a:r>
            <a:r>
              <a:rPr lang="en-US" dirty="0" err="1" smtClean="0"/>
              <a:t>företag</a:t>
            </a:r>
            <a:r>
              <a:rPr lang="en-US" dirty="0" smtClean="0"/>
              <a:t> </a:t>
            </a:r>
            <a:r>
              <a:rPr lang="en-US" dirty="0" err="1" smtClean="0"/>
              <a:t>växa</a:t>
            </a:r>
            <a:r>
              <a:rPr lang="en-US" dirty="0" smtClean="0"/>
              <a:t>:</a:t>
            </a:r>
            <a:endParaRPr lang="en-US" dirty="0" smtClean="0"/>
          </a:p>
          <a:p>
            <a:pPr marL="342900" indent="-342900">
              <a:lnSpc>
                <a:spcPts val="3500"/>
              </a:lnSpc>
              <a:buFont typeface="+mj-lt"/>
              <a:buAutoNum type="arabicPeriod"/>
            </a:pPr>
            <a:r>
              <a:rPr lang="en-US" dirty="0" err="1" smtClean="0"/>
              <a:t>Storlek</a:t>
            </a:r>
            <a:r>
              <a:rPr lang="en-US" dirty="0" smtClean="0"/>
              <a:t> </a:t>
            </a:r>
            <a:r>
              <a:rPr lang="en-US" dirty="0" err="1" smtClean="0"/>
              <a:t>ger</a:t>
            </a:r>
            <a:r>
              <a:rPr lang="en-US" dirty="0" smtClean="0"/>
              <a:t> </a:t>
            </a:r>
            <a:r>
              <a:rPr lang="en-US" dirty="0" err="1" smtClean="0"/>
              <a:t>stora</a:t>
            </a:r>
            <a:r>
              <a:rPr lang="en-US" dirty="0" smtClean="0"/>
              <a:t> </a:t>
            </a:r>
            <a:r>
              <a:rPr lang="en-US" dirty="0" err="1" smtClean="0"/>
              <a:t>fördelar</a:t>
            </a:r>
            <a:r>
              <a:rPr lang="en-US" dirty="0" smtClean="0"/>
              <a:t> </a:t>
            </a:r>
            <a:r>
              <a:rPr lang="en-US" dirty="0" err="1" smtClean="0"/>
              <a:t>om</a:t>
            </a:r>
            <a:r>
              <a:rPr lang="en-US" dirty="0" smtClean="0"/>
              <a:t> </a:t>
            </a:r>
            <a:r>
              <a:rPr lang="en-US" dirty="0" err="1" smtClean="0"/>
              <a:t>målet</a:t>
            </a:r>
            <a:r>
              <a:rPr lang="en-US" dirty="0" smtClean="0"/>
              <a:t> med </a:t>
            </a:r>
            <a:r>
              <a:rPr lang="en-US" dirty="0" err="1" smtClean="0"/>
              <a:t>företaget</a:t>
            </a:r>
            <a:r>
              <a:rPr lang="en-US" dirty="0" smtClean="0"/>
              <a:t> </a:t>
            </a:r>
            <a:r>
              <a:rPr lang="en-US" dirty="0" err="1" smtClean="0"/>
              <a:t>är</a:t>
            </a:r>
            <a:r>
              <a:rPr lang="en-US" dirty="0" smtClean="0"/>
              <a:t> </a:t>
            </a:r>
            <a:r>
              <a:rPr lang="en-US" dirty="0" err="1" smtClean="0"/>
              <a:t>annat</a:t>
            </a:r>
            <a:r>
              <a:rPr lang="en-US" dirty="0" smtClean="0"/>
              <a:t> </a:t>
            </a:r>
            <a:r>
              <a:rPr lang="en-US" dirty="0" err="1" smtClean="0"/>
              <a:t>än</a:t>
            </a:r>
            <a:r>
              <a:rPr lang="en-US" dirty="0" smtClean="0"/>
              <a:t> “</a:t>
            </a:r>
            <a:r>
              <a:rPr lang="en-US" dirty="0" err="1" smtClean="0"/>
              <a:t>egen</a:t>
            </a:r>
            <a:r>
              <a:rPr lang="en-US" dirty="0" smtClean="0"/>
              <a:t> </a:t>
            </a:r>
            <a:r>
              <a:rPr lang="en-US" dirty="0" err="1" smtClean="0"/>
              <a:t>företagande</a:t>
            </a:r>
            <a:r>
              <a:rPr lang="en-US" dirty="0" smtClean="0"/>
              <a:t>”</a:t>
            </a:r>
          </a:p>
          <a:p>
            <a:pPr marL="342900" indent="-342900">
              <a:lnSpc>
                <a:spcPts val="3500"/>
              </a:lnSpc>
              <a:buFont typeface="+mj-lt"/>
              <a:buAutoNum type="arabicPeriod"/>
            </a:pPr>
            <a:r>
              <a:rPr lang="en-US" dirty="0" err="1" smtClean="0"/>
              <a:t>T</a:t>
            </a:r>
            <a:r>
              <a:rPr lang="en-US" dirty="0" err="1" smtClean="0"/>
              <a:t>jäna</a:t>
            </a:r>
            <a:r>
              <a:rPr lang="en-US" dirty="0" smtClean="0"/>
              <a:t> </a:t>
            </a:r>
            <a:r>
              <a:rPr lang="en-US" dirty="0" err="1" smtClean="0"/>
              <a:t>pengar</a:t>
            </a:r>
            <a:r>
              <a:rPr lang="en-US" dirty="0" smtClean="0"/>
              <a:t> </a:t>
            </a:r>
            <a:r>
              <a:rPr lang="en-US" dirty="0" err="1" smtClean="0"/>
              <a:t>på</a:t>
            </a:r>
            <a:r>
              <a:rPr lang="en-US" dirty="0" smtClean="0"/>
              <a:t> sin </a:t>
            </a:r>
            <a:r>
              <a:rPr lang="en-US" dirty="0" err="1" smtClean="0"/>
              <a:t>verksamhet</a:t>
            </a:r>
            <a:r>
              <a:rPr lang="en-US" dirty="0" smtClean="0"/>
              <a:t> </a:t>
            </a:r>
            <a:r>
              <a:rPr lang="en-US" dirty="0" err="1" smtClean="0"/>
              <a:t>för</a:t>
            </a:r>
            <a:r>
              <a:rPr lang="en-US" dirty="0" smtClean="0"/>
              <a:t> </a:t>
            </a:r>
            <a:r>
              <a:rPr lang="en-US" dirty="0" err="1" smtClean="0"/>
              <a:t>att</a:t>
            </a:r>
            <a:r>
              <a:rPr lang="en-US" dirty="0" smtClean="0"/>
              <a:t> </a:t>
            </a:r>
            <a:r>
              <a:rPr lang="en-US" dirty="0" err="1" smtClean="0"/>
              <a:t>finansiera</a:t>
            </a:r>
            <a:r>
              <a:rPr lang="en-US" dirty="0" smtClean="0"/>
              <a:t> </a:t>
            </a:r>
            <a:r>
              <a:rPr lang="en-US" dirty="0" err="1" smtClean="0"/>
              <a:t>expansionen</a:t>
            </a:r>
            <a:endParaRPr lang="en-US" dirty="0" smtClean="0"/>
          </a:p>
          <a:p>
            <a:pPr marL="342900" indent="-342900">
              <a:lnSpc>
                <a:spcPts val="3500"/>
              </a:lnSpc>
              <a:buFont typeface="+mj-lt"/>
              <a:buAutoNum type="arabicPeriod"/>
            </a:pPr>
            <a:r>
              <a:rPr lang="en-US" dirty="0" err="1" smtClean="0"/>
              <a:t>Växa</a:t>
            </a:r>
            <a:r>
              <a:rPr lang="en-US" dirty="0" smtClean="0"/>
              <a:t> </a:t>
            </a:r>
            <a:r>
              <a:rPr lang="en-US" dirty="0" err="1" smtClean="0"/>
              <a:t>tidigt</a:t>
            </a:r>
            <a:r>
              <a:rPr lang="en-US" dirty="0" smtClean="0"/>
              <a:t> </a:t>
            </a:r>
            <a:r>
              <a:rPr lang="en-US" dirty="0" err="1" smtClean="0"/>
              <a:t>innan</a:t>
            </a:r>
            <a:r>
              <a:rPr lang="en-US" dirty="0" smtClean="0"/>
              <a:t> </a:t>
            </a:r>
            <a:r>
              <a:rPr lang="en-US" dirty="0" err="1" smtClean="0"/>
              <a:t>allt</a:t>
            </a:r>
            <a:r>
              <a:rPr lang="en-US" dirty="0" smtClean="0"/>
              <a:t> </a:t>
            </a:r>
            <a:r>
              <a:rPr lang="en-US" dirty="0" err="1" smtClean="0"/>
              <a:t>för</a:t>
            </a:r>
            <a:r>
              <a:rPr lang="en-US" dirty="0" smtClean="0"/>
              <a:t> </a:t>
            </a:r>
            <a:r>
              <a:rPr lang="en-US" dirty="0" err="1" smtClean="0"/>
              <a:t>mycket</a:t>
            </a:r>
            <a:r>
              <a:rPr lang="en-US" dirty="0" smtClean="0"/>
              <a:t> </a:t>
            </a:r>
            <a:r>
              <a:rPr lang="en-US" dirty="0" err="1" smtClean="0"/>
              <a:t>sätter</a:t>
            </a:r>
            <a:r>
              <a:rPr lang="en-US" dirty="0" smtClean="0"/>
              <a:t> sig</a:t>
            </a:r>
          </a:p>
          <a:p>
            <a:pPr marL="342900" indent="-342900">
              <a:lnSpc>
                <a:spcPts val="3500"/>
              </a:lnSpc>
              <a:buFont typeface="+mj-lt"/>
              <a:buAutoNum type="arabicPeriod"/>
            </a:pPr>
            <a:r>
              <a:rPr lang="en-US" dirty="0" err="1" smtClean="0"/>
              <a:t>Kunskap</a:t>
            </a:r>
            <a:r>
              <a:rPr lang="en-US" dirty="0" smtClean="0"/>
              <a:t> </a:t>
            </a:r>
            <a:r>
              <a:rPr lang="en-US" dirty="0" err="1" smtClean="0"/>
              <a:t>är</a:t>
            </a:r>
            <a:r>
              <a:rPr lang="en-US" dirty="0" smtClean="0"/>
              <a:t> </a:t>
            </a:r>
            <a:r>
              <a:rPr lang="en-US" dirty="0" err="1" smtClean="0"/>
              <a:t>nyckel</a:t>
            </a:r>
            <a:r>
              <a:rPr lang="en-US" dirty="0" smtClean="0"/>
              <a:t> (</a:t>
            </a:r>
            <a:r>
              <a:rPr lang="en-US" dirty="0" err="1" smtClean="0"/>
              <a:t>organisering</a:t>
            </a:r>
            <a:r>
              <a:rPr lang="en-US" dirty="0" smtClean="0"/>
              <a:t> </a:t>
            </a:r>
            <a:r>
              <a:rPr lang="en-US" dirty="0" err="1"/>
              <a:t>och</a:t>
            </a:r>
            <a:r>
              <a:rPr lang="en-US" dirty="0"/>
              <a:t> </a:t>
            </a:r>
            <a:r>
              <a:rPr lang="en-US" dirty="0" err="1" smtClean="0"/>
              <a:t>produktion</a:t>
            </a:r>
            <a:r>
              <a:rPr lang="en-US" dirty="0" smtClean="0"/>
              <a:t>)</a:t>
            </a:r>
            <a:endParaRPr lang="en-US" dirty="0"/>
          </a:p>
          <a:p>
            <a:pPr marL="342900" indent="-342900">
              <a:lnSpc>
                <a:spcPts val="3500"/>
              </a:lnSpc>
              <a:buFont typeface="+mj-lt"/>
              <a:buAutoNum type="arabicPeriod"/>
            </a:pPr>
            <a:r>
              <a:rPr lang="en-US" dirty="0" err="1" smtClean="0"/>
              <a:t>Att</a:t>
            </a:r>
            <a:r>
              <a:rPr lang="en-US" dirty="0" smtClean="0"/>
              <a:t> ta risker med </a:t>
            </a:r>
            <a:r>
              <a:rPr lang="en-US" dirty="0" err="1" smtClean="0"/>
              <a:t>egna</a:t>
            </a:r>
            <a:r>
              <a:rPr lang="en-US" dirty="0" smtClean="0"/>
              <a:t> </a:t>
            </a:r>
            <a:r>
              <a:rPr lang="en-US" dirty="0" err="1" smtClean="0"/>
              <a:t>pengar</a:t>
            </a:r>
            <a:r>
              <a:rPr lang="en-US" dirty="0" smtClean="0"/>
              <a:t> </a:t>
            </a:r>
            <a:r>
              <a:rPr lang="en-US" dirty="0" err="1" smtClean="0"/>
              <a:t>är</a:t>
            </a:r>
            <a:r>
              <a:rPr lang="en-US" dirty="0" smtClean="0"/>
              <a:t> </a:t>
            </a:r>
            <a:r>
              <a:rPr lang="en-US" dirty="0" err="1" smtClean="0"/>
              <a:t>ett</a:t>
            </a:r>
            <a:r>
              <a:rPr lang="en-US" dirty="0" smtClean="0"/>
              <a:t> </a:t>
            </a:r>
            <a:r>
              <a:rPr lang="en-US" dirty="0" err="1" smtClean="0"/>
              <a:t>personligt</a:t>
            </a:r>
            <a:r>
              <a:rPr lang="en-US" dirty="0" smtClean="0"/>
              <a:t> </a:t>
            </a:r>
            <a:r>
              <a:rPr lang="en-US" dirty="0" err="1" smtClean="0"/>
              <a:t>val</a:t>
            </a:r>
            <a:r>
              <a:rPr lang="en-US" dirty="0" smtClean="0"/>
              <a:t>, </a:t>
            </a:r>
            <a:r>
              <a:rPr lang="en-US" dirty="0" err="1" smtClean="0"/>
              <a:t>helt</a:t>
            </a:r>
            <a:r>
              <a:rPr lang="en-US" dirty="0" smtClean="0"/>
              <a:t> OK </a:t>
            </a:r>
            <a:r>
              <a:rPr lang="en-US" dirty="0" err="1" smtClean="0"/>
              <a:t>att</a:t>
            </a:r>
            <a:r>
              <a:rPr lang="en-US" dirty="0" smtClean="0"/>
              <a:t> </a:t>
            </a:r>
            <a:r>
              <a:rPr lang="en-US" dirty="0" err="1" smtClean="0"/>
              <a:t>avstå</a:t>
            </a:r>
            <a:endParaRPr lang="en-US" dirty="0" smtClean="0"/>
          </a:p>
          <a:p>
            <a:pPr marL="342900" indent="-342900">
              <a:lnSpc>
                <a:spcPts val="3500"/>
              </a:lnSpc>
              <a:buFont typeface="+mj-lt"/>
              <a:buAutoNum type="arabicPeriod"/>
            </a:pPr>
            <a:r>
              <a:rPr lang="en-US" dirty="0" err="1" smtClean="0"/>
              <a:t>Konkurrens</a:t>
            </a:r>
            <a:r>
              <a:rPr lang="en-US" dirty="0" smtClean="0"/>
              <a:t> </a:t>
            </a:r>
            <a:r>
              <a:rPr lang="en-US" dirty="0" err="1" smtClean="0"/>
              <a:t>är</a:t>
            </a:r>
            <a:r>
              <a:rPr lang="en-US" dirty="0" smtClean="0"/>
              <a:t> bra</a:t>
            </a:r>
            <a:endParaRPr lang="en-US" dirty="0"/>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93461" y="0"/>
            <a:ext cx="4476750" cy="2800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9949819"/>
      </p:ext>
    </p:extLst>
  </p:cSld>
  <p:clrMapOvr>
    <a:masterClrMapping/>
  </p:clrMapOvr>
  <p:transition advClick="0"/>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p:txBody>
          <a:bodyPr/>
          <a:lstStyle/>
          <a:p>
            <a:pPr>
              <a:defRPr/>
            </a:pPr>
            <a:fld id="{6DDBB969-D8F5-47A1-88CA-A0B528176DFC}" type="slidenum">
              <a:rPr lang="en-GB"/>
              <a:pPr>
                <a:defRPr/>
              </a:pPr>
              <a:t>27</a:t>
            </a:fld>
            <a:endParaRPr lang="en-GB" dirty="0"/>
          </a:p>
        </p:txBody>
      </p:sp>
      <p:sp>
        <p:nvSpPr>
          <p:cNvPr id="7171" name="Subtitle 1"/>
          <p:cNvSpPr>
            <a:spLocks noGrp="1"/>
          </p:cNvSpPr>
          <p:nvPr>
            <p:ph type="subTitle" idx="4294967295"/>
          </p:nvPr>
        </p:nvSpPr>
        <p:spPr>
          <a:xfrm>
            <a:off x="2357438" y="3500438"/>
            <a:ext cx="6786562" cy="1262062"/>
          </a:xfrm>
        </p:spPr>
        <p:txBody>
          <a:bodyPr>
            <a:noAutofit/>
          </a:bodyPr>
          <a:lstStyle/>
          <a:p>
            <a:pPr marL="0" indent="0" algn="ctr">
              <a:buFontTx/>
              <a:buNone/>
            </a:pPr>
            <a:r>
              <a:rPr lang="en-GB" sz="2800" b="1" dirty="0">
                <a:solidFill>
                  <a:schemeClr val="accent2"/>
                </a:solidFill>
                <a:latin typeface="+mn-lt"/>
                <a:hlinkClick r:id="rId3"/>
              </a:rPr>
              <a:t>f</a:t>
            </a:r>
            <a:r>
              <a:rPr lang="en-GB" sz="2800" b="1" dirty="0" smtClean="0">
                <a:solidFill>
                  <a:schemeClr val="accent2"/>
                </a:solidFill>
                <a:latin typeface="+mn-lt"/>
                <a:hlinkClick r:id="rId3"/>
              </a:rPr>
              <a:t>rederic.delmar@fek.lu.se</a:t>
            </a:r>
            <a:endParaRPr lang="en-GB" sz="2800" b="1" dirty="0" smtClean="0">
              <a:solidFill>
                <a:schemeClr val="accent2"/>
              </a:solidFill>
              <a:latin typeface="+mn-lt"/>
            </a:endParaRPr>
          </a:p>
          <a:p>
            <a:pPr marL="0" indent="0" algn="ctr">
              <a:buFontTx/>
              <a:buNone/>
            </a:pPr>
            <a:endParaRPr lang="en-GB" sz="2800" b="1" dirty="0">
              <a:solidFill>
                <a:schemeClr val="accent2"/>
              </a:solidFill>
              <a:latin typeface="+mn-lt"/>
            </a:endParaRPr>
          </a:p>
        </p:txBody>
      </p:sp>
      <p:sp>
        <p:nvSpPr>
          <p:cNvPr id="6" name="Title 1"/>
          <p:cNvSpPr txBox="1">
            <a:spLocks/>
          </p:cNvSpPr>
          <p:nvPr/>
        </p:nvSpPr>
        <p:spPr>
          <a:xfrm>
            <a:off x="683568" y="908720"/>
            <a:ext cx="7390634" cy="450850"/>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GB" sz="3600" u="none" strike="noStrike" kern="1200" cap="none" spc="0" normalizeH="0" baseline="0" noProof="0" dirty="0" err="1" smtClean="0">
                <a:ln>
                  <a:noFill/>
                </a:ln>
                <a:solidFill>
                  <a:schemeClr val="accent2">
                    <a:lumMod val="50000"/>
                  </a:schemeClr>
                </a:solidFill>
                <a:effectLst/>
                <a:uLnTx/>
                <a:uFillTx/>
                <a:latin typeface="+mj-lt"/>
                <a:ea typeface="+mj-ea"/>
                <a:cs typeface="+mj-cs"/>
              </a:rPr>
              <a:t>Frågor</a:t>
            </a:r>
            <a:r>
              <a:rPr kumimoji="0" lang="en-GB" sz="3600" u="none" strike="noStrike" kern="1200" cap="none" spc="0" normalizeH="0" baseline="0" noProof="0" dirty="0" smtClean="0">
                <a:ln>
                  <a:noFill/>
                </a:ln>
                <a:solidFill>
                  <a:schemeClr val="accent2">
                    <a:lumMod val="50000"/>
                  </a:schemeClr>
                </a:solidFill>
                <a:effectLst/>
                <a:uLnTx/>
                <a:uFillTx/>
                <a:latin typeface="+mj-lt"/>
                <a:ea typeface="+mj-ea"/>
                <a:cs typeface="+mj-cs"/>
              </a:rPr>
              <a:t>, </a:t>
            </a:r>
            <a:r>
              <a:rPr kumimoji="0" lang="en-GB" sz="3600" u="none" strike="noStrike" kern="1200" cap="none" spc="0" normalizeH="0" baseline="0" noProof="0" dirty="0" err="1" smtClean="0">
                <a:ln>
                  <a:noFill/>
                </a:ln>
                <a:solidFill>
                  <a:schemeClr val="accent2">
                    <a:lumMod val="50000"/>
                  </a:schemeClr>
                </a:solidFill>
                <a:effectLst/>
                <a:uLnTx/>
                <a:uFillTx/>
                <a:latin typeface="+mj-lt"/>
                <a:ea typeface="+mj-ea"/>
                <a:cs typeface="+mj-cs"/>
              </a:rPr>
              <a:t>kommentarer</a:t>
            </a:r>
            <a:r>
              <a:rPr kumimoji="0" lang="en-GB" sz="3600" u="none" strike="noStrike" kern="1200" cap="none" spc="0" normalizeH="0" baseline="0" noProof="0" dirty="0" smtClean="0">
                <a:ln>
                  <a:noFill/>
                </a:ln>
                <a:solidFill>
                  <a:schemeClr val="accent2">
                    <a:lumMod val="50000"/>
                  </a:schemeClr>
                </a:solidFill>
                <a:effectLst/>
                <a:uLnTx/>
                <a:uFillTx/>
                <a:latin typeface="+mj-lt"/>
                <a:ea typeface="+mj-ea"/>
                <a:cs typeface="+mj-cs"/>
              </a:rPr>
              <a:t>?</a:t>
            </a:r>
            <a:endParaRPr kumimoji="0" lang="en-GB" sz="3600" u="none" strike="noStrike" kern="1200" cap="none" spc="0" normalizeH="0" baseline="0" noProof="0" dirty="0">
              <a:ln>
                <a:noFill/>
              </a:ln>
              <a:solidFill>
                <a:schemeClr val="accent2">
                  <a:lumMod val="50000"/>
                </a:schemeClr>
              </a:solidFill>
              <a:effectLst/>
              <a:uLnTx/>
              <a:uFillTx/>
              <a:latin typeface="+mj-lt"/>
              <a:ea typeface="+mj-ea"/>
              <a:cs typeface="+mj-cs"/>
            </a:endParaRPr>
          </a:p>
        </p:txBody>
      </p:sp>
    </p:spTree>
    <p:extLst>
      <p:ext uri="{BB962C8B-B14F-4D97-AF65-F5344CB8AC3E}">
        <p14:creationId xmlns:p14="http://schemas.microsoft.com/office/powerpoint/2010/main" val="6658316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6"/>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pPr>
              <a:defRPr/>
            </a:pPr>
            <a:fld id="{397EBE8F-275A-4D20-BC72-77BF5053479A}" type="slidenum">
              <a:rPr lang="en-GB" smtClean="0"/>
              <a:pPr>
                <a:defRPr/>
              </a:pPr>
              <a:t>3</a:t>
            </a:fld>
            <a:endParaRPr lang="en-GB" dirty="0"/>
          </a:p>
        </p:txBody>
      </p:sp>
      <p:sp>
        <p:nvSpPr>
          <p:cNvPr id="72706" name="Title 1"/>
          <p:cNvSpPr>
            <a:spLocks noGrp="1"/>
          </p:cNvSpPr>
          <p:nvPr>
            <p:ph type="title" idx="4294967295"/>
          </p:nvPr>
        </p:nvSpPr>
        <p:spPr>
          <a:xfrm>
            <a:off x="714316" y="900209"/>
            <a:ext cx="7358137" cy="450850"/>
          </a:xfrm>
        </p:spPr>
        <p:txBody>
          <a:bodyPr>
            <a:noAutofit/>
          </a:bodyPr>
          <a:lstStyle/>
          <a:p>
            <a:r>
              <a:rPr lang="en-GB" dirty="0" err="1" smtClean="0"/>
              <a:t>Problemet</a:t>
            </a:r>
            <a:endParaRPr lang="en-GB" dirty="0"/>
          </a:p>
        </p:txBody>
      </p:sp>
      <p:sp>
        <p:nvSpPr>
          <p:cNvPr id="72709" name="Rectangle 5"/>
          <p:cNvSpPr>
            <a:spLocks noChangeArrowheads="1"/>
          </p:cNvSpPr>
          <p:nvPr/>
        </p:nvSpPr>
        <p:spPr bwMode="auto">
          <a:xfrm>
            <a:off x="714316" y="1357302"/>
            <a:ext cx="8429684" cy="5927264"/>
          </a:xfrm>
          <a:prstGeom prst="rect">
            <a:avLst/>
          </a:prstGeom>
          <a:noFill/>
          <a:ln w="9525">
            <a:noFill/>
            <a:miter lim="800000"/>
            <a:headEnd/>
            <a:tailEnd/>
          </a:ln>
          <a:effectLst/>
        </p:spPr>
        <p:txBody>
          <a:bodyPr wrap="square" anchor="ctr">
            <a:spAutoFit/>
          </a:bodyPr>
          <a:lstStyle/>
          <a:p>
            <a:pPr indent="173038">
              <a:lnSpc>
                <a:spcPts val="3500"/>
              </a:lnSpc>
              <a:buFontTx/>
              <a:buChar char="•"/>
            </a:pPr>
            <a:r>
              <a:rPr lang="en-GB" b="1" dirty="0" smtClean="0"/>
              <a:t> </a:t>
            </a:r>
            <a:r>
              <a:rPr lang="en-GB" sz="2000" dirty="0" err="1" smtClean="0">
                <a:solidFill>
                  <a:schemeClr val="bg2">
                    <a:lumMod val="50000"/>
                  </a:schemeClr>
                </a:solidFill>
              </a:rPr>
              <a:t>Tillväxt</a:t>
            </a:r>
            <a:r>
              <a:rPr lang="en-GB" sz="2000" dirty="0" smtClean="0">
                <a:solidFill>
                  <a:schemeClr val="bg2">
                    <a:lumMod val="50000"/>
                  </a:schemeClr>
                </a:solidFill>
              </a:rPr>
              <a:t> </a:t>
            </a:r>
            <a:r>
              <a:rPr lang="en-GB" sz="2000" dirty="0" err="1" smtClean="0">
                <a:solidFill>
                  <a:schemeClr val="bg2">
                    <a:lumMod val="50000"/>
                  </a:schemeClr>
                </a:solidFill>
              </a:rPr>
              <a:t>i</a:t>
            </a:r>
            <a:r>
              <a:rPr lang="en-GB" sz="2000" dirty="0" smtClean="0">
                <a:solidFill>
                  <a:schemeClr val="bg2">
                    <a:lumMod val="50000"/>
                  </a:schemeClr>
                </a:solidFill>
              </a:rPr>
              <a:t> </a:t>
            </a:r>
            <a:r>
              <a:rPr lang="en-GB" sz="2000" dirty="0" err="1" smtClean="0">
                <a:solidFill>
                  <a:schemeClr val="bg2">
                    <a:lumMod val="50000"/>
                  </a:schemeClr>
                </a:solidFill>
              </a:rPr>
              <a:t>från</a:t>
            </a:r>
            <a:r>
              <a:rPr lang="en-GB" sz="2000" dirty="0" smtClean="0">
                <a:solidFill>
                  <a:schemeClr val="bg2">
                    <a:lumMod val="50000"/>
                  </a:schemeClr>
                </a:solidFill>
              </a:rPr>
              <a:t> </a:t>
            </a:r>
            <a:r>
              <a:rPr lang="en-GB" sz="2000" dirty="0" err="1" smtClean="0">
                <a:solidFill>
                  <a:schemeClr val="bg2">
                    <a:lumMod val="50000"/>
                  </a:schemeClr>
                </a:solidFill>
              </a:rPr>
              <a:t>ekonomins</a:t>
            </a:r>
            <a:r>
              <a:rPr lang="en-GB" sz="2000" dirty="0" smtClean="0">
                <a:solidFill>
                  <a:schemeClr val="bg2">
                    <a:lumMod val="50000"/>
                  </a:schemeClr>
                </a:solidFill>
              </a:rPr>
              <a:t> </a:t>
            </a:r>
            <a:r>
              <a:rPr lang="en-GB" sz="2000" dirty="0" err="1" smtClean="0">
                <a:solidFill>
                  <a:schemeClr val="bg2">
                    <a:lumMod val="50000"/>
                  </a:schemeClr>
                </a:solidFill>
              </a:rPr>
              <a:t>perspektiv</a:t>
            </a:r>
            <a:r>
              <a:rPr lang="en-GB" sz="2000" dirty="0" smtClean="0">
                <a:solidFill>
                  <a:schemeClr val="bg2">
                    <a:lumMod val="50000"/>
                  </a:schemeClr>
                </a:solidFill>
              </a:rPr>
              <a:t>:</a:t>
            </a:r>
          </a:p>
          <a:p>
            <a:pPr lvl="1" indent="173038">
              <a:lnSpc>
                <a:spcPts val="3500"/>
              </a:lnSpc>
              <a:buFontTx/>
              <a:buChar char="•"/>
            </a:pPr>
            <a:r>
              <a:rPr lang="en-GB" sz="2000" dirty="0" smtClean="0">
                <a:solidFill>
                  <a:schemeClr val="bg2">
                    <a:lumMod val="50000"/>
                  </a:schemeClr>
                </a:solidFill>
              </a:rPr>
              <a:t> </a:t>
            </a:r>
            <a:r>
              <a:rPr lang="en-GB" sz="2000" dirty="0" err="1">
                <a:solidFill>
                  <a:schemeClr val="bg2">
                    <a:lumMod val="50000"/>
                  </a:schemeClr>
                </a:solidFill>
              </a:rPr>
              <a:t>A</a:t>
            </a:r>
            <a:r>
              <a:rPr lang="en-GB" sz="2000" dirty="0" err="1" smtClean="0">
                <a:solidFill>
                  <a:schemeClr val="bg2">
                    <a:lumMod val="50000"/>
                  </a:schemeClr>
                </a:solidFill>
              </a:rPr>
              <a:t>rbetsmarknadsfråga</a:t>
            </a:r>
            <a:r>
              <a:rPr lang="en-GB" sz="2000" dirty="0" smtClean="0">
                <a:solidFill>
                  <a:schemeClr val="bg2">
                    <a:lumMod val="50000"/>
                  </a:schemeClr>
                </a:solidFill>
              </a:rPr>
              <a:t> </a:t>
            </a:r>
            <a:r>
              <a:rPr lang="en-GB" sz="2000" dirty="0" err="1" smtClean="0">
                <a:solidFill>
                  <a:schemeClr val="bg2">
                    <a:lumMod val="50000"/>
                  </a:schemeClr>
                </a:solidFill>
              </a:rPr>
              <a:t>och</a:t>
            </a:r>
            <a:r>
              <a:rPr lang="en-GB" sz="2000" dirty="0" smtClean="0">
                <a:solidFill>
                  <a:schemeClr val="bg2">
                    <a:lumMod val="50000"/>
                  </a:schemeClr>
                </a:solidFill>
              </a:rPr>
              <a:t>/</a:t>
            </a:r>
            <a:r>
              <a:rPr lang="en-GB" sz="2000" dirty="0" err="1" smtClean="0">
                <a:solidFill>
                  <a:schemeClr val="bg2">
                    <a:lumMod val="50000"/>
                  </a:schemeClr>
                </a:solidFill>
              </a:rPr>
              <a:t>eller</a:t>
            </a:r>
            <a:r>
              <a:rPr lang="en-GB" sz="2000" dirty="0" smtClean="0">
                <a:solidFill>
                  <a:schemeClr val="bg2">
                    <a:lumMod val="50000"/>
                  </a:schemeClr>
                </a:solidFill>
              </a:rPr>
              <a:t> </a:t>
            </a:r>
            <a:r>
              <a:rPr lang="en-GB" sz="2000" dirty="0" err="1" smtClean="0">
                <a:solidFill>
                  <a:schemeClr val="bg2">
                    <a:lumMod val="50000"/>
                  </a:schemeClr>
                </a:solidFill>
              </a:rPr>
              <a:t>innovationspolitik</a:t>
            </a:r>
            <a:r>
              <a:rPr lang="en-US" sz="2000" dirty="0" smtClean="0">
                <a:solidFill>
                  <a:schemeClr val="bg2">
                    <a:lumMod val="50000"/>
                  </a:schemeClr>
                </a:solidFill>
              </a:rPr>
              <a:t> </a:t>
            </a:r>
          </a:p>
          <a:p>
            <a:pPr marL="742950" lvl="1" indent="-285750">
              <a:lnSpc>
                <a:spcPts val="3500"/>
              </a:lnSpc>
              <a:buFont typeface="Arial" pitchFamily="34" charset="0"/>
              <a:buChar char="•"/>
            </a:pPr>
            <a:r>
              <a:rPr lang="en-US" sz="2000" dirty="0" err="1">
                <a:solidFill>
                  <a:schemeClr val="bg2">
                    <a:lumMod val="50000"/>
                  </a:schemeClr>
                </a:solidFill>
              </a:rPr>
              <a:t>M</a:t>
            </a:r>
            <a:r>
              <a:rPr lang="en-US" sz="2000" dirty="0" err="1" smtClean="0">
                <a:solidFill>
                  <a:schemeClr val="bg2">
                    <a:lumMod val="50000"/>
                  </a:schemeClr>
                </a:solidFill>
              </a:rPr>
              <a:t>er</a:t>
            </a:r>
            <a:r>
              <a:rPr lang="en-US" sz="2000" dirty="0" smtClean="0">
                <a:solidFill>
                  <a:schemeClr val="bg2">
                    <a:lumMod val="50000"/>
                  </a:schemeClr>
                </a:solidFill>
              </a:rPr>
              <a:t> </a:t>
            </a:r>
            <a:r>
              <a:rPr lang="en-US" sz="2000" dirty="0" err="1" smtClean="0">
                <a:solidFill>
                  <a:schemeClr val="bg2">
                    <a:lumMod val="50000"/>
                  </a:schemeClr>
                </a:solidFill>
              </a:rPr>
              <a:t>anställda</a:t>
            </a:r>
            <a:r>
              <a:rPr lang="en-US" sz="2000" dirty="0" smtClean="0">
                <a:solidFill>
                  <a:schemeClr val="bg2">
                    <a:lumMod val="50000"/>
                  </a:schemeClr>
                </a:solidFill>
              </a:rPr>
              <a:t> </a:t>
            </a:r>
            <a:r>
              <a:rPr lang="en-US" sz="2000" dirty="0" err="1" smtClean="0">
                <a:solidFill>
                  <a:schemeClr val="bg2">
                    <a:lumMod val="50000"/>
                  </a:schemeClr>
                </a:solidFill>
              </a:rPr>
              <a:t>eller</a:t>
            </a:r>
            <a:r>
              <a:rPr lang="en-US" sz="2000" dirty="0" smtClean="0">
                <a:solidFill>
                  <a:schemeClr val="bg2">
                    <a:lumMod val="50000"/>
                  </a:schemeClr>
                </a:solidFill>
              </a:rPr>
              <a:t> </a:t>
            </a:r>
            <a:r>
              <a:rPr lang="en-US" sz="2000" dirty="0" err="1" smtClean="0">
                <a:solidFill>
                  <a:schemeClr val="bg2">
                    <a:lumMod val="50000"/>
                  </a:schemeClr>
                </a:solidFill>
              </a:rPr>
              <a:t>mer</a:t>
            </a:r>
            <a:r>
              <a:rPr lang="en-US" sz="2000" dirty="0" smtClean="0">
                <a:solidFill>
                  <a:schemeClr val="bg2">
                    <a:lumMod val="50000"/>
                  </a:schemeClr>
                </a:solidFill>
              </a:rPr>
              <a:t> </a:t>
            </a:r>
            <a:r>
              <a:rPr lang="en-US" sz="2000" dirty="0" err="1" smtClean="0">
                <a:solidFill>
                  <a:schemeClr val="bg2">
                    <a:lumMod val="50000"/>
                  </a:schemeClr>
                </a:solidFill>
              </a:rPr>
              <a:t>effektiva</a:t>
            </a:r>
            <a:r>
              <a:rPr lang="en-US" sz="2000" dirty="0" smtClean="0">
                <a:solidFill>
                  <a:schemeClr val="bg2">
                    <a:lumMod val="50000"/>
                  </a:schemeClr>
                </a:solidFill>
              </a:rPr>
              <a:t> </a:t>
            </a:r>
            <a:r>
              <a:rPr lang="en-US" sz="2000" dirty="0" err="1" smtClean="0">
                <a:solidFill>
                  <a:schemeClr val="bg2">
                    <a:lumMod val="50000"/>
                  </a:schemeClr>
                </a:solidFill>
              </a:rPr>
              <a:t>företag</a:t>
            </a:r>
            <a:endParaRPr lang="en-US" sz="2000" dirty="0" smtClean="0">
              <a:solidFill>
                <a:schemeClr val="bg2">
                  <a:lumMod val="50000"/>
                </a:schemeClr>
              </a:solidFill>
            </a:endParaRPr>
          </a:p>
          <a:p>
            <a:pPr marL="742950" lvl="1" indent="-285750">
              <a:lnSpc>
                <a:spcPts val="3500"/>
              </a:lnSpc>
              <a:buFont typeface="Arial" pitchFamily="34" charset="0"/>
              <a:buChar char="•"/>
            </a:pPr>
            <a:r>
              <a:rPr lang="en-US" sz="2000" dirty="0" err="1">
                <a:solidFill>
                  <a:schemeClr val="bg2">
                    <a:lumMod val="50000"/>
                  </a:schemeClr>
                </a:solidFill>
              </a:rPr>
              <a:t>V</a:t>
            </a:r>
            <a:r>
              <a:rPr lang="en-US" sz="2000" dirty="0" err="1" smtClean="0">
                <a:solidFill>
                  <a:schemeClr val="bg2">
                    <a:lumMod val="50000"/>
                  </a:schemeClr>
                </a:solidFill>
              </a:rPr>
              <a:t>ad</a:t>
            </a:r>
            <a:r>
              <a:rPr lang="en-US" sz="2000" dirty="0" smtClean="0">
                <a:solidFill>
                  <a:schemeClr val="bg2">
                    <a:lumMod val="50000"/>
                  </a:schemeClr>
                </a:solidFill>
              </a:rPr>
              <a:t> </a:t>
            </a:r>
            <a:r>
              <a:rPr lang="en-US" sz="2000" dirty="0" err="1" smtClean="0">
                <a:solidFill>
                  <a:schemeClr val="bg2">
                    <a:lumMod val="50000"/>
                  </a:schemeClr>
                </a:solidFill>
              </a:rPr>
              <a:t>är</a:t>
            </a:r>
            <a:r>
              <a:rPr lang="en-US" sz="2000" dirty="0" smtClean="0">
                <a:solidFill>
                  <a:schemeClr val="bg2">
                    <a:lumMod val="50000"/>
                  </a:schemeClr>
                </a:solidFill>
              </a:rPr>
              <a:t> </a:t>
            </a:r>
            <a:r>
              <a:rPr lang="en-US" sz="2000" dirty="0" err="1" smtClean="0">
                <a:solidFill>
                  <a:schemeClr val="bg2">
                    <a:lumMod val="50000"/>
                  </a:schemeClr>
                </a:solidFill>
              </a:rPr>
              <a:t>ekonomisk</a:t>
            </a:r>
            <a:r>
              <a:rPr lang="en-US" sz="2000" dirty="0" smtClean="0">
                <a:solidFill>
                  <a:schemeClr val="bg2">
                    <a:lumMod val="50000"/>
                  </a:schemeClr>
                </a:solidFill>
              </a:rPr>
              <a:t> </a:t>
            </a:r>
            <a:r>
              <a:rPr lang="en-US" sz="2000" dirty="0" err="1" smtClean="0">
                <a:solidFill>
                  <a:schemeClr val="bg2">
                    <a:lumMod val="50000"/>
                  </a:schemeClr>
                </a:solidFill>
              </a:rPr>
              <a:t>tillväxt</a:t>
            </a:r>
            <a:r>
              <a:rPr lang="en-US" sz="2000" dirty="0" smtClean="0">
                <a:solidFill>
                  <a:schemeClr val="bg2">
                    <a:lumMod val="50000"/>
                  </a:schemeClr>
                </a:solidFill>
              </a:rPr>
              <a:t>?</a:t>
            </a:r>
          </a:p>
          <a:p>
            <a:pPr indent="173038">
              <a:lnSpc>
                <a:spcPts val="3500"/>
              </a:lnSpc>
            </a:pPr>
            <a:endParaRPr lang="en-US" sz="2000" dirty="0">
              <a:solidFill>
                <a:schemeClr val="bg2">
                  <a:lumMod val="50000"/>
                </a:schemeClr>
              </a:solidFill>
            </a:endParaRPr>
          </a:p>
          <a:p>
            <a:pPr marL="285750" indent="-285750">
              <a:lnSpc>
                <a:spcPts val="3500"/>
              </a:lnSpc>
              <a:buFont typeface="Arial" pitchFamily="34" charset="0"/>
              <a:buChar char="•"/>
            </a:pPr>
            <a:r>
              <a:rPr lang="en-US" sz="2000" dirty="0" err="1" smtClean="0">
                <a:solidFill>
                  <a:schemeClr val="bg2">
                    <a:lumMod val="50000"/>
                  </a:schemeClr>
                </a:solidFill>
              </a:rPr>
              <a:t>Tillväxt</a:t>
            </a:r>
            <a:r>
              <a:rPr lang="en-US" sz="2000" dirty="0" smtClean="0">
                <a:solidFill>
                  <a:schemeClr val="bg2">
                    <a:lumMod val="50000"/>
                  </a:schemeClr>
                </a:solidFill>
              </a:rPr>
              <a:t> </a:t>
            </a:r>
            <a:r>
              <a:rPr lang="en-US" sz="2000" dirty="0" err="1" smtClean="0">
                <a:solidFill>
                  <a:schemeClr val="bg2">
                    <a:lumMod val="50000"/>
                  </a:schemeClr>
                </a:solidFill>
              </a:rPr>
              <a:t>från</a:t>
            </a:r>
            <a:r>
              <a:rPr lang="en-US" sz="2000" dirty="0" smtClean="0">
                <a:solidFill>
                  <a:schemeClr val="bg2">
                    <a:lumMod val="50000"/>
                  </a:schemeClr>
                </a:solidFill>
              </a:rPr>
              <a:t> </a:t>
            </a:r>
            <a:r>
              <a:rPr lang="en-US" sz="2000" dirty="0" err="1" smtClean="0">
                <a:solidFill>
                  <a:schemeClr val="bg2">
                    <a:lumMod val="50000"/>
                  </a:schemeClr>
                </a:solidFill>
              </a:rPr>
              <a:t>företagarens</a:t>
            </a:r>
            <a:r>
              <a:rPr lang="en-US" sz="2000" dirty="0" smtClean="0">
                <a:solidFill>
                  <a:schemeClr val="bg2">
                    <a:lumMod val="50000"/>
                  </a:schemeClr>
                </a:solidFill>
              </a:rPr>
              <a:t> </a:t>
            </a:r>
            <a:r>
              <a:rPr lang="en-US" sz="2000" dirty="0" err="1" smtClean="0">
                <a:solidFill>
                  <a:schemeClr val="bg2">
                    <a:lumMod val="50000"/>
                  </a:schemeClr>
                </a:solidFill>
              </a:rPr>
              <a:t>perspektiv</a:t>
            </a:r>
            <a:r>
              <a:rPr lang="en-US" sz="2000" dirty="0" smtClean="0">
                <a:solidFill>
                  <a:schemeClr val="bg2">
                    <a:lumMod val="50000"/>
                  </a:schemeClr>
                </a:solidFill>
              </a:rPr>
              <a:t>:</a:t>
            </a:r>
          </a:p>
          <a:p>
            <a:pPr marL="742950" lvl="1" indent="-285750">
              <a:lnSpc>
                <a:spcPts val="3500"/>
              </a:lnSpc>
              <a:buFont typeface="Arial" pitchFamily="34" charset="0"/>
              <a:buChar char="•"/>
            </a:pPr>
            <a:r>
              <a:rPr lang="en-US" sz="2000" dirty="0">
                <a:solidFill>
                  <a:schemeClr val="bg2">
                    <a:lumMod val="50000"/>
                  </a:schemeClr>
                </a:solidFill>
              </a:rPr>
              <a:t>	</a:t>
            </a:r>
            <a:r>
              <a:rPr lang="en-US" sz="2000" dirty="0" smtClean="0">
                <a:solidFill>
                  <a:schemeClr val="bg2">
                    <a:lumMod val="50000"/>
                  </a:schemeClr>
                </a:solidFill>
              </a:rPr>
              <a:t>- </a:t>
            </a:r>
            <a:r>
              <a:rPr lang="en-US" sz="2000" dirty="0" err="1" smtClean="0">
                <a:solidFill>
                  <a:schemeClr val="bg2">
                    <a:lumMod val="50000"/>
                  </a:schemeClr>
                </a:solidFill>
              </a:rPr>
              <a:t>Lönsamhet</a:t>
            </a:r>
            <a:r>
              <a:rPr lang="en-US" sz="2000" dirty="0" smtClean="0">
                <a:solidFill>
                  <a:schemeClr val="bg2">
                    <a:lumMod val="50000"/>
                  </a:schemeClr>
                </a:solidFill>
              </a:rPr>
              <a:t> =&gt;</a:t>
            </a:r>
            <a:r>
              <a:rPr lang="en-US" sz="2000" dirty="0" err="1" smtClean="0">
                <a:solidFill>
                  <a:schemeClr val="bg2">
                    <a:lumMod val="50000"/>
                  </a:schemeClr>
                </a:solidFill>
              </a:rPr>
              <a:t>Lönsam</a:t>
            </a:r>
            <a:r>
              <a:rPr lang="en-US" sz="2000" dirty="0" smtClean="0">
                <a:solidFill>
                  <a:schemeClr val="bg2">
                    <a:lumMod val="50000"/>
                  </a:schemeClr>
                </a:solidFill>
              </a:rPr>
              <a:t> </a:t>
            </a:r>
            <a:r>
              <a:rPr lang="en-US" sz="2000" dirty="0" err="1" smtClean="0">
                <a:solidFill>
                  <a:schemeClr val="bg2">
                    <a:lumMod val="50000"/>
                  </a:schemeClr>
                </a:solidFill>
              </a:rPr>
              <a:t>tillväxt</a:t>
            </a:r>
            <a:endParaRPr lang="en-US" sz="2000" dirty="0" smtClean="0">
              <a:solidFill>
                <a:schemeClr val="bg2">
                  <a:lumMod val="50000"/>
                </a:schemeClr>
              </a:solidFill>
            </a:endParaRPr>
          </a:p>
          <a:p>
            <a:pPr marL="742950" lvl="1" indent="-285750">
              <a:lnSpc>
                <a:spcPts val="3500"/>
              </a:lnSpc>
              <a:buFont typeface="Arial" pitchFamily="34" charset="0"/>
              <a:buChar char="•"/>
            </a:pPr>
            <a:r>
              <a:rPr lang="en-US" sz="2000" dirty="0">
                <a:solidFill>
                  <a:schemeClr val="bg2">
                    <a:lumMod val="50000"/>
                  </a:schemeClr>
                </a:solidFill>
              </a:rPr>
              <a:t>	</a:t>
            </a:r>
            <a:r>
              <a:rPr lang="en-US" sz="2000" dirty="0" smtClean="0">
                <a:solidFill>
                  <a:schemeClr val="bg2">
                    <a:lumMod val="50000"/>
                  </a:schemeClr>
                </a:solidFill>
              </a:rPr>
              <a:t>- </a:t>
            </a:r>
            <a:r>
              <a:rPr lang="en-US" sz="2000" dirty="0" err="1" smtClean="0">
                <a:solidFill>
                  <a:schemeClr val="bg2">
                    <a:lumMod val="50000"/>
                  </a:schemeClr>
                </a:solidFill>
              </a:rPr>
              <a:t>Affärsmodellen</a:t>
            </a:r>
            <a:r>
              <a:rPr lang="en-US" sz="2000" dirty="0" smtClean="0">
                <a:solidFill>
                  <a:schemeClr val="bg2">
                    <a:lumMod val="50000"/>
                  </a:schemeClr>
                </a:solidFill>
              </a:rPr>
              <a:t> =&gt; </a:t>
            </a:r>
            <a:r>
              <a:rPr lang="en-US" sz="2000" dirty="0" err="1" smtClean="0">
                <a:solidFill>
                  <a:schemeClr val="bg2">
                    <a:lumMod val="50000"/>
                  </a:schemeClr>
                </a:solidFill>
              </a:rPr>
              <a:t>inom</a:t>
            </a:r>
            <a:r>
              <a:rPr lang="en-US" sz="2000" dirty="0" smtClean="0">
                <a:solidFill>
                  <a:schemeClr val="bg2">
                    <a:lumMod val="50000"/>
                  </a:schemeClr>
                </a:solidFill>
              </a:rPr>
              <a:t> </a:t>
            </a:r>
            <a:r>
              <a:rPr lang="en-US" sz="2000" dirty="0" err="1" smtClean="0">
                <a:solidFill>
                  <a:schemeClr val="bg2">
                    <a:lumMod val="50000"/>
                  </a:schemeClr>
                </a:solidFill>
              </a:rPr>
              <a:t>och</a:t>
            </a:r>
            <a:r>
              <a:rPr lang="en-US" sz="2000" dirty="0" smtClean="0">
                <a:solidFill>
                  <a:schemeClr val="bg2">
                    <a:lumMod val="50000"/>
                  </a:schemeClr>
                </a:solidFill>
              </a:rPr>
              <a:t> </a:t>
            </a:r>
            <a:r>
              <a:rPr lang="en-US" sz="2000" dirty="0" err="1" smtClean="0">
                <a:solidFill>
                  <a:schemeClr val="bg2">
                    <a:lumMod val="50000"/>
                  </a:schemeClr>
                </a:solidFill>
              </a:rPr>
              <a:t>utom</a:t>
            </a:r>
            <a:r>
              <a:rPr lang="en-US" sz="2000" dirty="0" smtClean="0">
                <a:solidFill>
                  <a:schemeClr val="bg2">
                    <a:lumMod val="50000"/>
                  </a:schemeClr>
                </a:solidFill>
              </a:rPr>
              <a:t> </a:t>
            </a:r>
            <a:r>
              <a:rPr lang="en-US" sz="2000" dirty="0" err="1" smtClean="0">
                <a:solidFill>
                  <a:schemeClr val="bg2">
                    <a:lumMod val="50000"/>
                  </a:schemeClr>
                </a:solidFill>
              </a:rPr>
              <a:t>företaget</a:t>
            </a:r>
            <a:endParaRPr lang="en-US" sz="2000" dirty="0" smtClean="0">
              <a:solidFill>
                <a:schemeClr val="bg2">
                  <a:lumMod val="50000"/>
                </a:schemeClr>
              </a:solidFill>
            </a:endParaRPr>
          </a:p>
          <a:p>
            <a:pPr marL="742950" lvl="1" indent="-285750">
              <a:lnSpc>
                <a:spcPts val="3500"/>
              </a:lnSpc>
              <a:buFont typeface="Arial" pitchFamily="34" charset="0"/>
              <a:buChar char="•"/>
            </a:pPr>
            <a:r>
              <a:rPr lang="en-US" sz="2000" dirty="0">
                <a:solidFill>
                  <a:schemeClr val="bg2">
                    <a:lumMod val="50000"/>
                  </a:schemeClr>
                </a:solidFill>
              </a:rPr>
              <a:t>	</a:t>
            </a:r>
            <a:r>
              <a:rPr lang="en-US" sz="2000" dirty="0" smtClean="0">
                <a:solidFill>
                  <a:schemeClr val="bg2">
                    <a:lumMod val="50000"/>
                  </a:schemeClr>
                </a:solidFill>
              </a:rPr>
              <a:t>- </a:t>
            </a:r>
            <a:r>
              <a:rPr lang="en-US" sz="2000" dirty="0" err="1" smtClean="0">
                <a:solidFill>
                  <a:schemeClr val="bg2">
                    <a:lumMod val="50000"/>
                  </a:schemeClr>
                </a:solidFill>
              </a:rPr>
              <a:t>Omsättning</a:t>
            </a:r>
            <a:r>
              <a:rPr lang="en-US" sz="2000" dirty="0" smtClean="0">
                <a:solidFill>
                  <a:schemeClr val="bg2">
                    <a:lumMod val="50000"/>
                  </a:schemeClr>
                </a:solidFill>
              </a:rPr>
              <a:t> =&gt; marginal </a:t>
            </a:r>
            <a:r>
              <a:rPr lang="en-US" sz="2000" dirty="0" err="1" smtClean="0">
                <a:solidFill>
                  <a:schemeClr val="bg2">
                    <a:lumMod val="50000"/>
                  </a:schemeClr>
                </a:solidFill>
              </a:rPr>
              <a:t>och</a:t>
            </a:r>
            <a:r>
              <a:rPr lang="en-US" sz="2000" dirty="0" smtClean="0">
                <a:solidFill>
                  <a:schemeClr val="bg2">
                    <a:lumMod val="50000"/>
                  </a:schemeClr>
                </a:solidFill>
              </a:rPr>
              <a:t> </a:t>
            </a:r>
            <a:r>
              <a:rPr lang="en-US" sz="2000" dirty="0" err="1" smtClean="0">
                <a:solidFill>
                  <a:schemeClr val="bg2">
                    <a:lumMod val="50000"/>
                  </a:schemeClr>
                </a:solidFill>
              </a:rPr>
              <a:t>volym</a:t>
            </a:r>
            <a:endParaRPr lang="en-US" sz="2000" dirty="0" smtClean="0">
              <a:solidFill>
                <a:schemeClr val="bg2">
                  <a:lumMod val="50000"/>
                </a:schemeClr>
              </a:solidFill>
            </a:endParaRPr>
          </a:p>
          <a:p>
            <a:pPr marL="742950" lvl="1" indent="-285750">
              <a:lnSpc>
                <a:spcPts val="3500"/>
              </a:lnSpc>
              <a:buFont typeface="Arial" pitchFamily="34" charset="0"/>
              <a:buChar char="•"/>
            </a:pPr>
            <a:r>
              <a:rPr lang="en-US" sz="2000" dirty="0">
                <a:solidFill>
                  <a:schemeClr val="bg2">
                    <a:lumMod val="50000"/>
                  </a:schemeClr>
                </a:solidFill>
              </a:rPr>
              <a:t>	</a:t>
            </a:r>
            <a:r>
              <a:rPr lang="en-US" sz="2000" dirty="0" smtClean="0">
                <a:solidFill>
                  <a:schemeClr val="bg2">
                    <a:lumMod val="50000"/>
                  </a:schemeClr>
                </a:solidFill>
              </a:rPr>
              <a:t>- </a:t>
            </a:r>
            <a:r>
              <a:rPr lang="en-US" sz="2000" dirty="0" err="1" smtClean="0">
                <a:solidFill>
                  <a:schemeClr val="bg2">
                    <a:lumMod val="50000"/>
                  </a:schemeClr>
                </a:solidFill>
              </a:rPr>
              <a:t>Personlighet</a:t>
            </a:r>
            <a:r>
              <a:rPr lang="en-US" sz="2000" dirty="0" smtClean="0">
                <a:solidFill>
                  <a:schemeClr val="bg2">
                    <a:lumMod val="50000"/>
                  </a:schemeClr>
                </a:solidFill>
              </a:rPr>
              <a:t> =&gt; </a:t>
            </a:r>
            <a:r>
              <a:rPr lang="en-US" sz="2000" dirty="0" err="1" smtClean="0">
                <a:solidFill>
                  <a:schemeClr val="bg2">
                    <a:lumMod val="50000"/>
                  </a:schemeClr>
                </a:solidFill>
              </a:rPr>
              <a:t>Vilja</a:t>
            </a:r>
            <a:r>
              <a:rPr lang="en-US" sz="2000" dirty="0" smtClean="0">
                <a:solidFill>
                  <a:schemeClr val="bg2">
                    <a:lumMod val="50000"/>
                  </a:schemeClr>
                </a:solidFill>
              </a:rPr>
              <a:t> </a:t>
            </a:r>
            <a:r>
              <a:rPr lang="en-US" sz="2000" dirty="0" err="1" smtClean="0">
                <a:solidFill>
                  <a:schemeClr val="bg2">
                    <a:lumMod val="50000"/>
                  </a:schemeClr>
                </a:solidFill>
              </a:rPr>
              <a:t>och</a:t>
            </a:r>
            <a:r>
              <a:rPr lang="en-US" sz="2000" dirty="0" smtClean="0">
                <a:solidFill>
                  <a:schemeClr val="bg2">
                    <a:lumMod val="50000"/>
                  </a:schemeClr>
                </a:solidFill>
              </a:rPr>
              <a:t> </a:t>
            </a:r>
            <a:r>
              <a:rPr lang="en-US" sz="2000" dirty="0" err="1" smtClean="0">
                <a:solidFill>
                  <a:schemeClr val="bg2">
                    <a:lumMod val="50000"/>
                  </a:schemeClr>
                </a:solidFill>
              </a:rPr>
              <a:t>förmåga</a:t>
            </a:r>
            <a:r>
              <a:rPr lang="en-US" sz="2000" b="1" dirty="0" smtClean="0">
                <a:solidFill>
                  <a:schemeClr val="bg2"/>
                </a:solidFill>
              </a:rPr>
              <a:t>	</a:t>
            </a:r>
          </a:p>
          <a:p>
            <a:pPr indent="173038">
              <a:lnSpc>
                <a:spcPts val="3500"/>
              </a:lnSpc>
            </a:pPr>
            <a:endParaRPr lang="en-US" b="1" dirty="0" smtClean="0">
              <a:solidFill>
                <a:srgbClr val="C00000"/>
              </a:solidFill>
            </a:endParaRPr>
          </a:p>
          <a:p>
            <a:pPr indent="173038">
              <a:lnSpc>
                <a:spcPts val="3500"/>
              </a:lnSpc>
            </a:pPr>
            <a:endParaRPr lang="en-US" b="1" dirty="0" smtClean="0">
              <a:solidFill>
                <a:srgbClr val="C00000"/>
              </a:solidFill>
            </a:endParaRPr>
          </a:p>
          <a:p>
            <a:pPr indent="173038">
              <a:lnSpc>
                <a:spcPts val="3500"/>
              </a:lnSpc>
            </a:pPr>
            <a:endParaRPr lang="en-US" b="1" dirty="0"/>
          </a:p>
        </p:txBody>
      </p:sp>
    </p:spTree>
    <p:extLst>
      <p:ext uri="{BB962C8B-B14F-4D97-AF65-F5344CB8AC3E}">
        <p14:creationId xmlns:p14="http://schemas.microsoft.com/office/powerpoint/2010/main" val="22655311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åge 4"/>
          <p:cNvSpPr/>
          <p:nvPr/>
        </p:nvSpPr>
        <p:spPr bwMode="auto">
          <a:xfrm rot="5400000">
            <a:off x="6300192" y="2276872"/>
            <a:ext cx="2952328" cy="2520280"/>
          </a:xfrm>
          <a:prstGeom prst="arc">
            <a:avLst>
              <a:gd name="adj1" fmla="val 10767214"/>
              <a:gd name="adj2" fmla="val 0"/>
            </a:avLst>
          </a:prstGeom>
          <a:solidFill>
            <a:schemeClr val="bg1"/>
          </a:solidFill>
          <a:ln w="76200" cap="flat" cmpd="sng" algn="ctr">
            <a:solidFill>
              <a:srgbClr val="FF0000"/>
            </a:solidFill>
            <a:prstDash val="solid"/>
            <a:round/>
            <a:headEnd type="triangl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04875" rtl="0" eaLnBrk="1" fontAlgn="base" latinLnBrk="0" hangingPunct="1">
              <a:lnSpc>
                <a:spcPct val="100000"/>
              </a:lnSpc>
              <a:spcBef>
                <a:spcPct val="0"/>
              </a:spcBef>
              <a:spcAft>
                <a:spcPct val="0"/>
              </a:spcAft>
              <a:buClrTx/>
              <a:buSzTx/>
              <a:buFontTx/>
              <a:buNone/>
              <a:tabLst/>
            </a:pPr>
            <a:endParaRPr kumimoji="0" lang="sv-SE" sz="1800" b="1" i="0" u="none" strike="noStrike" cap="none" normalizeH="0" baseline="0">
              <a:ln>
                <a:noFill/>
              </a:ln>
              <a:solidFill>
                <a:schemeClr val="tx1"/>
              </a:solidFill>
              <a:effectLst/>
              <a:latin typeface="Arial" charset="0"/>
            </a:endParaRPr>
          </a:p>
        </p:txBody>
      </p:sp>
      <p:sp>
        <p:nvSpPr>
          <p:cNvPr id="2" name="Titre 1"/>
          <p:cNvSpPr>
            <a:spLocks noGrp="1"/>
          </p:cNvSpPr>
          <p:nvPr>
            <p:ph type="title"/>
          </p:nvPr>
        </p:nvSpPr>
        <p:spPr>
          <a:xfrm>
            <a:off x="683568" y="620688"/>
            <a:ext cx="7725825" cy="648072"/>
          </a:xfrm>
        </p:spPr>
        <p:txBody>
          <a:bodyPr/>
          <a:lstStyle/>
          <a:p>
            <a:r>
              <a:rPr lang="fr-FR" dirty="0" err="1" smtClean="0"/>
              <a:t>Några</a:t>
            </a:r>
            <a:r>
              <a:rPr lang="fr-FR" dirty="0" smtClean="0"/>
              <a:t> </a:t>
            </a:r>
            <a:r>
              <a:rPr lang="fr-FR" dirty="0" err="1" smtClean="0"/>
              <a:t>fakta</a:t>
            </a:r>
            <a:endParaRPr lang="fr-FR" dirty="0"/>
          </a:p>
        </p:txBody>
      </p:sp>
      <p:sp>
        <p:nvSpPr>
          <p:cNvPr id="3" name="Espace réservé du contenu 2"/>
          <p:cNvSpPr>
            <a:spLocks noGrp="1"/>
          </p:cNvSpPr>
          <p:nvPr>
            <p:ph idx="1"/>
          </p:nvPr>
        </p:nvSpPr>
        <p:spPr>
          <a:xfrm>
            <a:off x="635045" y="1862967"/>
            <a:ext cx="7707876" cy="3572255"/>
          </a:xfrm>
        </p:spPr>
        <p:txBody>
          <a:bodyPr/>
          <a:lstStyle/>
          <a:p>
            <a:pPr marL="514350" indent="-514350">
              <a:buFont typeface="+mj-lt"/>
              <a:buAutoNum type="arabicPeriod"/>
            </a:pPr>
            <a:r>
              <a:rPr lang="fr-FR" sz="2000" dirty="0" err="1" smtClean="0">
                <a:solidFill>
                  <a:srgbClr val="FF0000"/>
                </a:solidFill>
              </a:rPr>
              <a:t>Växande</a:t>
            </a:r>
            <a:r>
              <a:rPr lang="fr-FR" sz="2000" dirty="0" smtClean="0">
                <a:solidFill>
                  <a:srgbClr val="FF0000"/>
                </a:solidFill>
              </a:rPr>
              <a:t> </a:t>
            </a:r>
            <a:r>
              <a:rPr lang="fr-FR" sz="2000" dirty="0" err="1" smtClean="0">
                <a:solidFill>
                  <a:srgbClr val="FF0000"/>
                </a:solidFill>
              </a:rPr>
              <a:t>företag</a:t>
            </a:r>
            <a:r>
              <a:rPr lang="fr-FR" sz="2000" dirty="0" smtClean="0">
                <a:solidFill>
                  <a:srgbClr val="FF0000"/>
                </a:solidFill>
              </a:rPr>
              <a:t> </a:t>
            </a:r>
            <a:r>
              <a:rPr lang="fr-FR" sz="2000" dirty="0" err="1" smtClean="0">
                <a:solidFill>
                  <a:srgbClr val="FF0000"/>
                </a:solidFill>
              </a:rPr>
              <a:t>har</a:t>
            </a:r>
            <a:r>
              <a:rPr lang="fr-FR" sz="2000" dirty="0" smtClean="0">
                <a:solidFill>
                  <a:srgbClr val="FF0000"/>
                </a:solidFill>
              </a:rPr>
              <a:t> </a:t>
            </a:r>
            <a:r>
              <a:rPr lang="fr-FR" sz="2000" dirty="0" err="1" smtClean="0">
                <a:solidFill>
                  <a:srgbClr val="FF0000"/>
                </a:solidFill>
              </a:rPr>
              <a:t>större</a:t>
            </a:r>
            <a:r>
              <a:rPr lang="fr-FR" sz="2000" dirty="0" smtClean="0">
                <a:solidFill>
                  <a:srgbClr val="FF0000"/>
                </a:solidFill>
              </a:rPr>
              <a:t> </a:t>
            </a:r>
            <a:r>
              <a:rPr lang="fr-FR" sz="2000" dirty="0" err="1" smtClean="0">
                <a:solidFill>
                  <a:srgbClr val="FF0000"/>
                </a:solidFill>
              </a:rPr>
              <a:t>sannolikhet</a:t>
            </a:r>
            <a:r>
              <a:rPr lang="fr-FR" sz="2000" dirty="0" smtClean="0">
                <a:solidFill>
                  <a:srgbClr val="FF0000"/>
                </a:solidFill>
              </a:rPr>
              <a:t> </a:t>
            </a:r>
            <a:r>
              <a:rPr lang="fr-FR" sz="2000" dirty="0" err="1" smtClean="0">
                <a:solidFill>
                  <a:srgbClr val="FF0000"/>
                </a:solidFill>
              </a:rPr>
              <a:t>att</a:t>
            </a:r>
            <a:r>
              <a:rPr lang="fr-FR" sz="2000" dirty="0" smtClean="0">
                <a:solidFill>
                  <a:srgbClr val="FF0000"/>
                </a:solidFill>
              </a:rPr>
              <a:t> </a:t>
            </a:r>
            <a:r>
              <a:rPr lang="fr-FR" sz="2000" dirty="0" err="1" smtClean="0">
                <a:solidFill>
                  <a:srgbClr val="FF0000"/>
                </a:solidFill>
              </a:rPr>
              <a:t>överleva</a:t>
            </a:r>
            <a:endParaRPr lang="fr-FR" sz="2000" dirty="0" smtClean="0">
              <a:solidFill>
                <a:srgbClr val="FF0000"/>
              </a:solidFill>
            </a:endParaRPr>
          </a:p>
          <a:p>
            <a:pPr marL="514350" indent="-514350">
              <a:buFont typeface="+mj-lt"/>
              <a:buAutoNum type="arabicPeriod"/>
            </a:pPr>
            <a:r>
              <a:rPr lang="fr-FR" sz="2000" dirty="0" err="1" smtClean="0"/>
              <a:t>Få</a:t>
            </a:r>
            <a:r>
              <a:rPr lang="fr-FR" sz="2000" dirty="0" smtClean="0"/>
              <a:t> </a:t>
            </a:r>
            <a:r>
              <a:rPr lang="fr-FR" sz="2000" dirty="0" err="1" smtClean="0"/>
              <a:t>företag</a:t>
            </a:r>
            <a:r>
              <a:rPr lang="fr-FR" sz="2000" dirty="0" smtClean="0"/>
              <a:t> </a:t>
            </a:r>
            <a:r>
              <a:rPr lang="fr-FR" sz="2000" dirty="0" err="1" smtClean="0"/>
              <a:t>växer</a:t>
            </a:r>
            <a:r>
              <a:rPr lang="fr-FR" sz="2000" dirty="0" smtClean="0"/>
              <a:t>, </a:t>
            </a:r>
            <a:r>
              <a:rPr lang="fr-FR" sz="2000" dirty="0" err="1" smtClean="0"/>
              <a:t>växer</a:t>
            </a:r>
            <a:r>
              <a:rPr lang="fr-FR" sz="2000" dirty="0" smtClean="0"/>
              <a:t> </a:t>
            </a:r>
            <a:r>
              <a:rPr lang="fr-FR" sz="2000" dirty="0" err="1" smtClean="0"/>
              <a:t>mycket</a:t>
            </a:r>
            <a:r>
              <a:rPr lang="fr-FR" sz="2000" dirty="0" smtClean="0"/>
              <a:t> </a:t>
            </a:r>
            <a:r>
              <a:rPr lang="fr-FR" sz="2000" dirty="0" err="1" smtClean="0"/>
              <a:t>eller</a:t>
            </a:r>
            <a:r>
              <a:rPr lang="fr-FR" sz="2000" dirty="0" smtClean="0"/>
              <a:t> </a:t>
            </a:r>
            <a:r>
              <a:rPr lang="fr-FR" sz="2000" dirty="0" err="1" smtClean="0"/>
              <a:t>snabbt</a:t>
            </a:r>
            <a:r>
              <a:rPr lang="fr-FR" sz="2000" dirty="0" smtClean="0"/>
              <a:t>, men finns i alla </a:t>
            </a:r>
            <a:r>
              <a:rPr lang="fr-FR" sz="2000" dirty="0" err="1" smtClean="0"/>
              <a:t>branscher</a:t>
            </a:r>
            <a:endParaRPr lang="fr-FR" sz="2000" dirty="0" smtClean="0"/>
          </a:p>
          <a:p>
            <a:pPr marL="514350" indent="-514350">
              <a:buFont typeface="+mj-lt"/>
              <a:buAutoNum type="arabicPeriod"/>
            </a:pPr>
            <a:r>
              <a:rPr lang="fr-FR" sz="2000" dirty="0" err="1" smtClean="0"/>
              <a:t>Tillväxt</a:t>
            </a:r>
            <a:r>
              <a:rPr lang="fr-FR" sz="2000" dirty="0" smtClean="0"/>
              <a:t> </a:t>
            </a:r>
            <a:r>
              <a:rPr lang="fr-FR" sz="2000" dirty="0" err="1" smtClean="0"/>
              <a:t>är</a:t>
            </a:r>
            <a:r>
              <a:rPr lang="fr-FR" sz="2000" dirty="0" smtClean="0"/>
              <a:t> en </a:t>
            </a:r>
            <a:r>
              <a:rPr lang="fr-FR" sz="2000" dirty="0" err="1" smtClean="0"/>
              <a:t>fas</a:t>
            </a:r>
            <a:endParaRPr lang="fr-FR" sz="2000" dirty="0" smtClean="0"/>
          </a:p>
          <a:p>
            <a:pPr marL="514350" indent="-514350">
              <a:buFont typeface="+mj-lt"/>
              <a:buAutoNum type="arabicPeriod"/>
            </a:pPr>
            <a:r>
              <a:rPr lang="fr-FR" sz="2000" dirty="0" err="1" smtClean="0"/>
              <a:t>Yngre</a:t>
            </a:r>
            <a:r>
              <a:rPr lang="fr-FR" sz="2000" dirty="0" smtClean="0"/>
              <a:t> </a:t>
            </a:r>
            <a:r>
              <a:rPr lang="fr-FR" sz="2000" dirty="0" err="1" smtClean="0"/>
              <a:t>och</a:t>
            </a:r>
            <a:r>
              <a:rPr lang="fr-FR" sz="2000" dirty="0" smtClean="0"/>
              <a:t> </a:t>
            </a:r>
            <a:r>
              <a:rPr lang="fr-FR" sz="2000" dirty="0" err="1" smtClean="0"/>
              <a:t>mindre</a:t>
            </a:r>
            <a:r>
              <a:rPr lang="fr-FR" sz="2000" dirty="0" smtClean="0"/>
              <a:t> </a:t>
            </a:r>
            <a:r>
              <a:rPr lang="fr-FR" sz="2000" dirty="0" err="1" smtClean="0"/>
              <a:t>växer</a:t>
            </a:r>
            <a:r>
              <a:rPr lang="fr-FR" sz="2000" dirty="0" smtClean="0"/>
              <a:t> mer </a:t>
            </a:r>
            <a:r>
              <a:rPr lang="fr-FR" sz="2000" dirty="0" err="1" smtClean="0"/>
              <a:t>än</a:t>
            </a:r>
            <a:r>
              <a:rPr lang="fr-FR" sz="2000" dirty="0" smtClean="0"/>
              <a:t> </a:t>
            </a:r>
            <a:r>
              <a:rPr lang="fr-FR" sz="2000" dirty="0" err="1" smtClean="0"/>
              <a:t>äldre</a:t>
            </a:r>
            <a:r>
              <a:rPr lang="fr-FR" sz="2000" dirty="0" smtClean="0"/>
              <a:t> </a:t>
            </a:r>
            <a:r>
              <a:rPr lang="fr-FR" sz="2000" dirty="0" err="1" smtClean="0"/>
              <a:t>och</a:t>
            </a:r>
            <a:r>
              <a:rPr lang="fr-FR" sz="2000" dirty="0" smtClean="0"/>
              <a:t> </a:t>
            </a:r>
            <a:r>
              <a:rPr lang="fr-FR" sz="2000" dirty="0" err="1" smtClean="0"/>
              <a:t>större</a:t>
            </a:r>
            <a:endParaRPr lang="fr-FR" sz="2000" dirty="0" smtClean="0"/>
          </a:p>
          <a:p>
            <a:pPr marL="514350" indent="-514350">
              <a:buFont typeface="+mj-lt"/>
              <a:buAutoNum type="arabicPeriod"/>
            </a:pPr>
            <a:r>
              <a:rPr lang="fr-FR" sz="2000" dirty="0" err="1" smtClean="0"/>
              <a:t>Branschval</a:t>
            </a:r>
            <a:r>
              <a:rPr lang="fr-FR" sz="2000" dirty="0" smtClean="0"/>
              <a:t> </a:t>
            </a:r>
            <a:r>
              <a:rPr lang="fr-FR" sz="2000" dirty="0" err="1" smtClean="0"/>
              <a:t>påverkar</a:t>
            </a:r>
            <a:endParaRPr lang="fr-FR" sz="2000" dirty="0" smtClean="0"/>
          </a:p>
          <a:p>
            <a:pPr marL="514350" indent="-514350">
              <a:buFont typeface="+mj-lt"/>
              <a:buAutoNum type="arabicPeriod"/>
            </a:pPr>
            <a:r>
              <a:rPr lang="fr-FR" sz="2000" dirty="0" err="1" smtClean="0"/>
              <a:t>Lönsamhet</a:t>
            </a:r>
            <a:r>
              <a:rPr lang="fr-FR" sz="2000" dirty="0" smtClean="0"/>
              <a:t> </a:t>
            </a:r>
            <a:r>
              <a:rPr lang="fr-FR" sz="2000" dirty="0" err="1" smtClean="0"/>
              <a:t>leder</a:t>
            </a:r>
            <a:r>
              <a:rPr lang="fr-FR" sz="2000" dirty="0" smtClean="0"/>
              <a:t> till </a:t>
            </a:r>
            <a:r>
              <a:rPr lang="fr-FR" sz="2000" dirty="0" err="1" smtClean="0"/>
              <a:t>överlevnad</a:t>
            </a:r>
            <a:r>
              <a:rPr lang="fr-FR" sz="2000" dirty="0" err="1" smtClean="0"/>
              <a:t>men</a:t>
            </a:r>
            <a:r>
              <a:rPr lang="fr-FR" sz="2000" dirty="0" smtClean="0"/>
              <a:t> </a:t>
            </a:r>
            <a:r>
              <a:rPr lang="fr-FR" sz="2000" dirty="0" err="1" smtClean="0"/>
              <a:t>inte</a:t>
            </a:r>
            <a:r>
              <a:rPr lang="fr-FR" sz="2000" dirty="0" smtClean="0"/>
              <a:t> </a:t>
            </a:r>
            <a:r>
              <a:rPr lang="fr-FR" sz="2000" dirty="0" err="1" smtClean="0"/>
              <a:t>tillväxt</a:t>
            </a:r>
            <a:endParaRPr lang="fr-FR" sz="2000" dirty="0" smtClean="0"/>
          </a:p>
          <a:p>
            <a:pPr marL="514350" indent="-514350">
              <a:buFont typeface="+mj-lt"/>
              <a:buAutoNum type="arabicPeriod"/>
            </a:pPr>
            <a:r>
              <a:rPr lang="fr-FR" sz="2000" dirty="0" err="1" smtClean="0">
                <a:solidFill>
                  <a:srgbClr val="FF0000"/>
                </a:solidFill>
              </a:rPr>
              <a:t>Tillväxt</a:t>
            </a:r>
            <a:r>
              <a:rPr lang="fr-FR" sz="2000" dirty="0" smtClean="0">
                <a:solidFill>
                  <a:srgbClr val="FF0000"/>
                </a:solidFill>
              </a:rPr>
              <a:t> </a:t>
            </a:r>
            <a:r>
              <a:rPr lang="fr-FR" sz="2000" dirty="0" err="1" smtClean="0">
                <a:solidFill>
                  <a:srgbClr val="FF0000"/>
                </a:solidFill>
              </a:rPr>
              <a:t>leder</a:t>
            </a:r>
            <a:r>
              <a:rPr lang="fr-FR" sz="2000" dirty="0" smtClean="0">
                <a:solidFill>
                  <a:srgbClr val="FF0000"/>
                </a:solidFill>
              </a:rPr>
              <a:t> till </a:t>
            </a:r>
            <a:r>
              <a:rPr lang="fr-FR" sz="2000" dirty="0" err="1" smtClean="0">
                <a:solidFill>
                  <a:srgbClr val="FF0000"/>
                </a:solidFill>
              </a:rPr>
              <a:t>lönsamhet</a:t>
            </a:r>
            <a:r>
              <a:rPr lang="fr-FR" sz="2000" dirty="0" smtClean="0">
                <a:solidFill>
                  <a:srgbClr val="FF0000"/>
                </a:solidFill>
              </a:rPr>
              <a:t> men </a:t>
            </a:r>
            <a:r>
              <a:rPr lang="fr-FR" sz="2000" dirty="0" err="1" smtClean="0">
                <a:solidFill>
                  <a:srgbClr val="FF0000"/>
                </a:solidFill>
              </a:rPr>
              <a:t>också</a:t>
            </a:r>
            <a:r>
              <a:rPr lang="fr-FR" sz="2000" dirty="0" smtClean="0">
                <a:solidFill>
                  <a:srgbClr val="FF0000"/>
                </a:solidFill>
              </a:rPr>
              <a:t> </a:t>
            </a:r>
            <a:r>
              <a:rPr lang="fr-FR" sz="2000" dirty="0" err="1" smtClean="0">
                <a:solidFill>
                  <a:srgbClr val="FF0000"/>
                </a:solidFill>
              </a:rPr>
              <a:t>större</a:t>
            </a:r>
            <a:r>
              <a:rPr lang="fr-FR" sz="2000" dirty="0" smtClean="0">
                <a:solidFill>
                  <a:srgbClr val="FF0000"/>
                </a:solidFill>
              </a:rPr>
              <a:t> </a:t>
            </a:r>
            <a:r>
              <a:rPr lang="fr-FR" sz="2000" dirty="0" err="1" smtClean="0">
                <a:solidFill>
                  <a:srgbClr val="FF0000"/>
                </a:solidFill>
              </a:rPr>
              <a:t>risk</a:t>
            </a:r>
            <a:r>
              <a:rPr lang="fr-FR" sz="2000" dirty="0" smtClean="0">
                <a:solidFill>
                  <a:srgbClr val="FF0000"/>
                </a:solidFill>
              </a:rPr>
              <a:t> </a:t>
            </a:r>
            <a:r>
              <a:rPr lang="fr-FR" sz="2000" dirty="0" err="1" smtClean="0">
                <a:solidFill>
                  <a:srgbClr val="FF0000"/>
                </a:solidFill>
              </a:rPr>
              <a:t>för</a:t>
            </a:r>
            <a:r>
              <a:rPr lang="fr-FR" sz="2000" dirty="0" smtClean="0">
                <a:solidFill>
                  <a:srgbClr val="FF0000"/>
                </a:solidFill>
              </a:rPr>
              <a:t> </a:t>
            </a:r>
            <a:r>
              <a:rPr lang="fr-FR" sz="2000" dirty="0" err="1" smtClean="0">
                <a:solidFill>
                  <a:srgbClr val="FF0000"/>
                </a:solidFill>
              </a:rPr>
              <a:t>död</a:t>
            </a:r>
            <a:endParaRPr lang="fr-FR" sz="2000" dirty="0" smtClean="0">
              <a:solidFill>
                <a:srgbClr val="FF0000"/>
              </a:solidFill>
            </a:endParaRPr>
          </a:p>
          <a:p>
            <a:endParaRPr lang="fr-FR" sz="2000" i="1" dirty="0">
              <a:solidFill>
                <a:srgbClr val="FF0000"/>
              </a:solidFill>
            </a:endParaRPr>
          </a:p>
        </p:txBody>
      </p:sp>
    </p:spTree>
    <p:extLst>
      <p:ext uri="{BB962C8B-B14F-4D97-AF65-F5344CB8AC3E}">
        <p14:creationId xmlns:p14="http://schemas.microsoft.com/office/powerpoint/2010/main" val="15033006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Tillväxt är inte storlek!!!!!!!!!!!</a:t>
            </a:r>
            <a:endParaRPr lang="sv-SE" dirty="0"/>
          </a:p>
        </p:txBody>
      </p:sp>
      <p:sp>
        <p:nvSpPr>
          <p:cNvPr id="3" name="Platshållare för innehåll 2"/>
          <p:cNvSpPr>
            <a:spLocks noGrp="1"/>
          </p:cNvSpPr>
          <p:nvPr>
            <p:ph idx="1"/>
          </p:nvPr>
        </p:nvSpPr>
        <p:spPr>
          <a:xfrm>
            <a:off x="667975" y="1853390"/>
            <a:ext cx="7707876" cy="4311914"/>
          </a:xfrm>
        </p:spPr>
        <p:txBody>
          <a:bodyPr/>
          <a:lstStyle/>
          <a:p>
            <a:r>
              <a:rPr lang="sv-SE" dirty="0" smtClean="0"/>
              <a:t>Tillväxt ett beslut under risk (investering, sökkostnader, förskjutet kassaflöde)</a:t>
            </a:r>
          </a:p>
          <a:p>
            <a:r>
              <a:rPr lang="sv-SE" dirty="0" smtClean="0"/>
              <a:t>Tillväxt ett beslut med blandade konsekvenser:</a:t>
            </a:r>
          </a:p>
          <a:p>
            <a:pPr lvl="1"/>
            <a:r>
              <a:rPr lang="sv-SE" dirty="0" smtClean="0"/>
              <a:t>Dvs </a:t>
            </a:r>
            <a:r>
              <a:rPr lang="sv-SE" dirty="0"/>
              <a:t>s</a:t>
            </a:r>
            <a:r>
              <a:rPr lang="sv-SE" dirty="0" smtClean="0"/>
              <a:t>törre storlek innebär för-och nackdelar</a:t>
            </a:r>
            <a:endParaRPr lang="sv-SE" dirty="0"/>
          </a:p>
        </p:txBody>
      </p:sp>
      <p:pic>
        <p:nvPicPr>
          <p:cNvPr id="1026" name="Picture 2" descr="http://skalet2001.blogg.se/images/2011/omslagpippil_126782258.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47864" y="3600458"/>
            <a:ext cx="1800200" cy="30841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4182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83568" y="476672"/>
            <a:ext cx="7725825" cy="734535"/>
          </a:xfrm>
        </p:spPr>
        <p:txBody>
          <a:bodyPr/>
          <a:lstStyle/>
          <a:p>
            <a:r>
              <a:rPr lang="en-US" dirty="0" err="1" smtClean="0"/>
              <a:t>Stort</a:t>
            </a:r>
            <a:r>
              <a:rPr lang="en-US" dirty="0" smtClean="0"/>
              <a:t> </a:t>
            </a:r>
            <a:r>
              <a:rPr lang="en-US" dirty="0" err="1" smtClean="0"/>
              <a:t>är</a:t>
            </a:r>
            <a:r>
              <a:rPr lang="en-US" dirty="0" smtClean="0"/>
              <a:t> bra!</a:t>
            </a:r>
            <a:endParaRPr lang="en-US" dirty="0"/>
          </a:p>
        </p:txBody>
      </p:sp>
      <p:pic>
        <p:nvPicPr>
          <p:cNvPr id="4" name="Platshållare för innehåll 3" descr="big vs small"/>
          <p:cNvPicPr>
            <a:picLocks noGrp="1" noChangeAspect="1"/>
          </p:cNvPicPr>
          <p:nvPr>
            <p:ph idx="1"/>
          </p:nvPr>
        </p:nvPicPr>
        <p:blipFill>
          <a:blip r:embed="rId2" cstate="print"/>
          <a:stretch>
            <a:fillRect/>
          </a:stretch>
        </p:blipFill>
        <p:spPr>
          <a:xfrm>
            <a:off x="2412704" y="1556792"/>
            <a:ext cx="4247528" cy="4855615"/>
          </a:xfrm>
        </p:spPr>
      </p:pic>
    </p:spTree>
    <p:extLst>
      <p:ext uri="{BB962C8B-B14F-4D97-AF65-F5344CB8AC3E}">
        <p14:creationId xmlns:p14="http://schemas.microsoft.com/office/powerpoint/2010/main" val="33264348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eller? </a:t>
            </a:r>
            <a:endParaRPr lang="sv-SE" dirty="0"/>
          </a:p>
        </p:txBody>
      </p:sp>
      <p:pic>
        <p:nvPicPr>
          <p:cNvPr id="4" name="Platshållare för innehåll 3" descr="Small_Guy_And_Big_Guy_.jpg"/>
          <p:cNvPicPr>
            <a:picLocks noGrp="1" noChangeAspect="1"/>
          </p:cNvPicPr>
          <p:nvPr>
            <p:ph idx="1"/>
          </p:nvPr>
        </p:nvPicPr>
        <p:blipFill>
          <a:blip r:embed="rId2" cstate="print"/>
          <a:stretch>
            <a:fillRect/>
          </a:stretch>
        </p:blipFill>
        <p:spPr>
          <a:xfrm>
            <a:off x="2915816" y="1628800"/>
            <a:ext cx="3456384" cy="4669902"/>
          </a:xfrm>
        </p:spPr>
      </p:pic>
    </p:spTree>
    <p:extLst>
      <p:ext uri="{BB962C8B-B14F-4D97-AF65-F5344CB8AC3E}">
        <p14:creationId xmlns:p14="http://schemas.microsoft.com/office/powerpoint/2010/main" val="7399455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http://blogs.suntimes.com/cornerkicks/Image%20%3D%20thumbs-up-down.jpg"/>
          <p:cNvPicPr>
            <a:picLocks noChangeAspect="1" noChangeArrowheads="1"/>
          </p:cNvPicPr>
          <p:nvPr/>
        </p:nvPicPr>
        <p:blipFill>
          <a:blip r:embed="rId2" cstate="print"/>
          <a:srcRect/>
          <a:stretch>
            <a:fillRect/>
          </a:stretch>
        </p:blipFill>
        <p:spPr bwMode="auto">
          <a:xfrm>
            <a:off x="3000364" y="2285992"/>
            <a:ext cx="2781300" cy="3248025"/>
          </a:xfrm>
          <a:prstGeom prst="rect">
            <a:avLst/>
          </a:prstGeom>
          <a:noFill/>
        </p:spPr>
      </p:pic>
      <p:sp>
        <p:nvSpPr>
          <p:cNvPr id="2" name="Title 1"/>
          <p:cNvSpPr>
            <a:spLocks noGrp="1"/>
          </p:cNvSpPr>
          <p:nvPr>
            <p:ph type="title"/>
          </p:nvPr>
        </p:nvSpPr>
        <p:spPr/>
        <p:txBody>
          <a:bodyPr/>
          <a:lstStyle/>
          <a:p>
            <a:r>
              <a:rPr lang="en-US" dirty="0" err="1" smtClean="0"/>
              <a:t>För</a:t>
            </a:r>
            <a:r>
              <a:rPr lang="en-US" dirty="0" smtClean="0"/>
              <a:t> </a:t>
            </a:r>
            <a:r>
              <a:rPr lang="en-US" dirty="0" err="1" smtClean="0"/>
              <a:t>och</a:t>
            </a:r>
            <a:r>
              <a:rPr lang="en-US" dirty="0" smtClean="0"/>
              <a:t> </a:t>
            </a:r>
            <a:r>
              <a:rPr lang="en-US" dirty="0" err="1" smtClean="0"/>
              <a:t>nackdelar</a:t>
            </a:r>
            <a:r>
              <a:rPr lang="en-US" dirty="0" smtClean="0"/>
              <a:t> med </a:t>
            </a:r>
            <a:r>
              <a:rPr lang="en-US" noProof="0" dirty="0" err="1" smtClean="0"/>
              <a:t>storlek</a:t>
            </a:r>
            <a:endParaRPr lang="en-US" noProof="0" dirty="0"/>
          </a:p>
        </p:txBody>
      </p:sp>
      <p:sp>
        <p:nvSpPr>
          <p:cNvPr id="3" name="Text Placeholder 2"/>
          <p:cNvSpPr>
            <a:spLocks noGrp="1"/>
          </p:cNvSpPr>
          <p:nvPr>
            <p:ph type="body" idx="1"/>
          </p:nvPr>
        </p:nvSpPr>
        <p:spPr/>
        <p:txBody>
          <a:bodyPr/>
          <a:lstStyle/>
          <a:p>
            <a:r>
              <a:rPr lang="en-US" noProof="0" dirty="0" err="1" smtClean="0"/>
              <a:t>Fördelar</a:t>
            </a:r>
            <a:endParaRPr lang="en-US" noProof="0" dirty="0"/>
          </a:p>
        </p:txBody>
      </p:sp>
      <p:sp>
        <p:nvSpPr>
          <p:cNvPr id="4" name="Content Placeholder 3"/>
          <p:cNvSpPr>
            <a:spLocks noGrp="1"/>
          </p:cNvSpPr>
          <p:nvPr>
            <p:ph sz="half" idx="2"/>
          </p:nvPr>
        </p:nvSpPr>
        <p:spPr/>
        <p:txBody>
          <a:bodyPr/>
          <a:lstStyle/>
          <a:p>
            <a:pPr lvl="1"/>
            <a:r>
              <a:rPr lang="en-US" sz="1800" noProof="0" dirty="0" err="1" smtClean="0"/>
              <a:t>Storleken</a:t>
            </a:r>
            <a:r>
              <a:rPr lang="en-US" sz="1800" noProof="0" dirty="0" smtClean="0"/>
              <a:t> </a:t>
            </a:r>
            <a:r>
              <a:rPr lang="en-US" sz="1800" noProof="0" dirty="0" err="1" smtClean="0"/>
              <a:t>har</a:t>
            </a:r>
            <a:r>
              <a:rPr lang="en-US" sz="1800" noProof="0" dirty="0" smtClean="0"/>
              <a:t> </a:t>
            </a:r>
            <a:r>
              <a:rPr lang="en-US" sz="1800" noProof="0" dirty="0" err="1" smtClean="0"/>
              <a:t>betydelse</a:t>
            </a:r>
            <a:endParaRPr lang="en-US" sz="1800" noProof="0" dirty="0" smtClean="0"/>
          </a:p>
          <a:p>
            <a:pPr lvl="1"/>
            <a:r>
              <a:rPr lang="en-US" sz="1800" noProof="0" dirty="0" smtClean="0"/>
              <a:t>Signaler </a:t>
            </a:r>
            <a:r>
              <a:rPr lang="en-US" sz="1800" noProof="0" dirty="0" err="1" smtClean="0"/>
              <a:t>framgång</a:t>
            </a:r>
            <a:endParaRPr lang="en-US" sz="1800" noProof="0" dirty="0" smtClean="0"/>
          </a:p>
          <a:p>
            <a:pPr lvl="1"/>
            <a:r>
              <a:rPr lang="en-US" sz="1800" noProof="0" dirty="0" err="1" smtClean="0"/>
              <a:t>Attraherar</a:t>
            </a:r>
            <a:r>
              <a:rPr lang="en-US" sz="1800" noProof="0" dirty="0" smtClean="0"/>
              <a:t> </a:t>
            </a:r>
            <a:r>
              <a:rPr lang="en-US" sz="1800" noProof="0" dirty="0" err="1" smtClean="0"/>
              <a:t>bättre</a:t>
            </a:r>
            <a:r>
              <a:rPr lang="en-US" sz="1800" noProof="0" dirty="0" smtClean="0"/>
              <a:t> personal</a:t>
            </a:r>
            <a:endParaRPr lang="en-US" sz="1800" noProof="0" dirty="0" smtClean="0"/>
          </a:p>
          <a:p>
            <a:pPr lvl="1"/>
            <a:r>
              <a:rPr lang="en-US" sz="1800" noProof="0" dirty="0" err="1" smtClean="0"/>
              <a:t>Initiera</a:t>
            </a:r>
            <a:r>
              <a:rPr lang="en-US" sz="1800" noProof="0" dirty="0" smtClean="0"/>
              <a:t> </a:t>
            </a:r>
            <a:r>
              <a:rPr lang="en-US" sz="1800" noProof="0" dirty="0" err="1" smtClean="0"/>
              <a:t>alliancer</a:t>
            </a:r>
            <a:endParaRPr lang="en-US" sz="1800" noProof="0" dirty="0" smtClean="0"/>
          </a:p>
          <a:p>
            <a:pPr lvl="1"/>
            <a:r>
              <a:rPr lang="en-US" sz="1800" noProof="0" dirty="0" err="1" smtClean="0"/>
              <a:t>Skydd</a:t>
            </a:r>
            <a:r>
              <a:rPr lang="en-US" sz="1800" noProof="0" dirty="0" smtClean="0"/>
              <a:t> mot </a:t>
            </a:r>
            <a:r>
              <a:rPr lang="en-US" sz="1800" noProof="0" dirty="0" err="1" smtClean="0"/>
              <a:t>konkurrens</a:t>
            </a:r>
            <a:endParaRPr lang="en-US" sz="1800" noProof="0" dirty="0" smtClean="0"/>
          </a:p>
          <a:p>
            <a:pPr lvl="1"/>
            <a:r>
              <a:rPr lang="en-US" sz="1800" noProof="0" dirty="0" err="1" smtClean="0"/>
              <a:t>Överlevnad</a:t>
            </a:r>
            <a:r>
              <a:rPr lang="en-US" sz="1800" noProof="0" dirty="0" smtClean="0"/>
              <a:t> </a:t>
            </a:r>
            <a:r>
              <a:rPr lang="en-US" sz="1800" noProof="0" dirty="0" err="1" smtClean="0"/>
              <a:t>av</a:t>
            </a:r>
            <a:r>
              <a:rPr lang="en-US" sz="1800" noProof="0" dirty="0" smtClean="0"/>
              <a:t> </a:t>
            </a:r>
            <a:r>
              <a:rPr lang="en-US" sz="1800" noProof="0" dirty="0" err="1" smtClean="0"/>
              <a:t>kriser</a:t>
            </a:r>
            <a:endParaRPr lang="en-US" sz="1800" noProof="0" dirty="0" smtClean="0"/>
          </a:p>
          <a:p>
            <a:endParaRPr lang="en-US" noProof="0" dirty="0"/>
          </a:p>
        </p:txBody>
      </p:sp>
      <p:sp>
        <p:nvSpPr>
          <p:cNvPr id="5" name="Text Placeholder 4"/>
          <p:cNvSpPr>
            <a:spLocks noGrp="1"/>
          </p:cNvSpPr>
          <p:nvPr>
            <p:ph type="body" sz="quarter" idx="3"/>
          </p:nvPr>
        </p:nvSpPr>
        <p:spPr/>
        <p:txBody>
          <a:bodyPr/>
          <a:lstStyle/>
          <a:p>
            <a:r>
              <a:rPr lang="en-US" dirty="0" err="1" smtClean="0"/>
              <a:t>Nackdelar</a:t>
            </a:r>
            <a:endParaRPr lang="en-US" noProof="0" dirty="0"/>
          </a:p>
        </p:txBody>
      </p:sp>
      <p:sp>
        <p:nvSpPr>
          <p:cNvPr id="6" name="Content Placeholder 5"/>
          <p:cNvSpPr>
            <a:spLocks noGrp="1"/>
          </p:cNvSpPr>
          <p:nvPr>
            <p:ph sz="quarter" idx="4"/>
          </p:nvPr>
        </p:nvSpPr>
        <p:spPr/>
        <p:txBody>
          <a:bodyPr/>
          <a:lstStyle/>
          <a:p>
            <a:pPr lvl="1"/>
            <a:r>
              <a:rPr lang="en-US" sz="1800" noProof="0" dirty="0" err="1" smtClean="0"/>
              <a:t>Mera</a:t>
            </a:r>
            <a:r>
              <a:rPr lang="en-US" sz="1800" noProof="0" dirty="0" smtClean="0"/>
              <a:t> administration</a:t>
            </a:r>
            <a:endParaRPr lang="en-US" sz="1800" noProof="0" dirty="0" smtClean="0"/>
          </a:p>
          <a:p>
            <a:pPr lvl="1"/>
            <a:r>
              <a:rPr lang="en-US" sz="1800" dirty="0" err="1" smtClean="0"/>
              <a:t>Mer</a:t>
            </a:r>
            <a:r>
              <a:rPr lang="en-US" sz="1800" dirty="0" smtClean="0"/>
              <a:t> </a:t>
            </a:r>
            <a:r>
              <a:rPr lang="en-US" sz="1800" dirty="0" err="1" smtClean="0"/>
              <a:t>struktur</a:t>
            </a:r>
            <a:endParaRPr lang="en-US" sz="1800" noProof="0" dirty="0" smtClean="0"/>
          </a:p>
          <a:p>
            <a:pPr lvl="1"/>
            <a:r>
              <a:rPr lang="en-US" sz="1800" dirty="0" err="1" smtClean="0"/>
              <a:t>Mindre</a:t>
            </a:r>
            <a:r>
              <a:rPr lang="en-US" sz="1800" dirty="0" smtClean="0"/>
              <a:t> innovation</a:t>
            </a:r>
            <a:endParaRPr lang="en-US" sz="1800" noProof="0" dirty="0" smtClean="0"/>
          </a:p>
          <a:p>
            <a:pPr lvl="1"/>
            <a:r>
              <a:rPr lang="en-US" sz="1800" dirty="0" err="1" smtClean="0"/>
              <a:t>Större</a:t>
            </a:r>
            <a:r>
              <a:rPr lang="en-US" sz="1800" dirty="0" smtClean="0"/>
              <a:t> </a:t>
            </a:r>
            <a:r>
              <a:rPr lang="en-US" sz="1800" dirty="0" err="1" smtClean="0"/>
              <a:t>agentkostnader</a:t>
            </a:r>
            <a:endParaRPr lang="en-US" sz="1800" noProof="0" dirty="0" smtClean="0"/>
          </a:p>
          <a:p>
            <a:pPr lvl="1"/>
            <a:r>
              <a:rPr lang="en-US" sz="1800" dirty="0"/>
              <a:t> </a:t>
            </a:r>
            <a:r>
              <a:rPr lang="en-US" sz="1800" dirty="0" err="1" smtClean="0"/>
              <a:t>Mer</a:t>
            </a:r>
            <a:r>
              <a:rPr lang="en-US" sz="1800" dirty="0" smtClean="0"/>
              <a:t> </a:t>
            </a:r>
            <a:r>
              <a:rPr lang="en-US" sz="1800" dirty="0" err="1" smtClean="0"/>
              <a:t>risktagande</a:t>
            </a:r>
            <a:endParaRPr lang="en-US" sz="1800" noProof="0" dirty="0" smtClean="0"/>
          </a:p>
          <a:p>
            <a:pPr lvl="1"/>
            <a:r>
              <a:rPr lang="en-US" sz="1800" dirty="0" err="1" smtClean="0"/>
              <a:t>Inte</a:t>
            </a:r>
            <a:r>
              <a:rPr lang="en-US" sz="1800" dirty="0" smtClean="0"/>
              <a:t> </a:t>
            </a:r>
            <a:r>
              <a:rPr lang="en-US" sz="1800" dirty="0" err="1" smtClean="0"/>
              <a:t>alltid</a:t>
            </a:r>
            <a:r>
              <a:rPr lang="en-US" sz="1800" dirty="0" smtClean="0"/>
              <a:t> </a:t>
            </a:r>
            <a:r>
              <a:rPr lang="en-US" sz="1800" dirty="0" err="1" smtClean="0"/>
              <a:t>lönsamt</a:t>
            </a:r>
            <a:endParaRPr lang="en-US" sz="1800" noProof="0" dirty="0" smtClean="0"/>
          </a:p>
          <a:p>
            <a:pPr lvl="1"/>
            <a:r>
              <a:rPr lang="en-US" sz="1800" dirty="0" err="1" smtClean="0"/>
              <a:t>Ändrar</a:t>
            </a:r>
            <a:r>
              <a:rPr lang="en-US" sz="1800" dirty="0" smtClean="0"/>
              <a:t> </a:t>
            </a:r>
            <a:r>
              <a:rPr lang="en-US" sz="1800" dirty="0" err="1" smtClean="0"/>
              <a:t>kulturen</a:t>
            </a:r>
            <a:endParaRPr lang="en-US" sz="1800" noProof="0" dirty="0" smtClean="0"/>
          </a:p>
          <a:p>
            <a:pPr lvl="1"/>
            <a:r>
              <a:rPr lang="en-US" sz="1800" noProof="0" dirty="0" err="1" smtClean="0"/>
              <a:t>Svårighet</a:t>
            </a:r>
            <a:r>
              <a:rPr lang="en-US" sz="1800" noProof="0" dirty="0" smtClean="0"/>
              <a:t> </a:t>
            </a:r>
            <a:r>
              <a:rPr lang="en-US" sz="1800" noProof="0" dirty="0" err="1" smtClean="0"/>
              <a:t>att</a:t>
            </a:r>
            <a:r>
              <a:rPr lang="en-US" sz="1800" noProof="0" dirty="0" smtClean="0"/>
              <a:t> </a:t>
            </a:r>
            <a:r>
              <a:rPr lang="en-US" sz="1800" noProof="0" dirty="0" err="1" smtClean="0"/>
              <a:t>koordinera</a:t>
            </a:r>
            <a:endParaRPr lang="en-US" sz="1800" noProof="0" dirty="0" smtClean="0"/>
          </a:p>
          <a:p>
            <a:pPr lvl="1"/>
            <a:r>
              <a:rPr lang="en-US" sz="1800" noProof="0" dirty="0" err="1" smtClean="0"/>
              <a:t>Ej</a:t>
            </a:r>
            <a:r>
              <a:rPr lang="en-US" sz="1800" noProof="0" dirty="0" smtClean="0"/>
              <a:t> I </a:t>
            </a:r>
            <a:r>
              <a:rPr lang="en-US" sz="1800" noProof="0" dirty="0" err="1" smtClean="0"/>
              <a:t>linje</a:t>
            </a:r>
            <a:r>
              <a:rPr lang="en-US" sz="1800" noProof="0" dirty="0" smtClean="0"/>
              <a:t> med </a:t>
            </a:r>
            <a:r>
              <a:rPr lang="en-US" sz="1800" noProof="0" dirty="0" err="1" smtClean="0"/>
              <a:t>företagarens</a:t>
            </a:r>
            <a:r>
              <a:rPr lang="en-US" sz="1800" noProof="0" dirty="0" smtClean="0"/>
              <a:t> </a:t>
            </a:r>
            <a:r>
              <a:rPr lang="en-US" sz="1800" noProof="0" dirty="0" err="1" smtClean="0"/>
              <a:t>värderingar</a:t>
            </a:r>
            <a:endParaRPr lang="en-US" sz="1800" noProof="0" dirty="0" smtClean="0"/>
          </a:p>
          <a:p>
            <a:endParaRPr lang="en-US" noProof="0" dirty="0"/>
          </a:p>
        </p:txBody>
      </p:sp>
    </p:spTree>
    <p:extLst>
      <p:ext uri="{BB962C8B-B14F-4D97-AF65-F5344CB8AC3E}">
        <p14:creationId xmlns:p14="http://schemas.microsoft.com/office/powerpoint/2010/main" val="24993058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err="1" smtClean="0"/>
              <a:t>Hur</a:t>
            </a:r>
            <a:r>
              <a:rPr lang="en-US" dirty="0" smtClean="0"/>
              <a:t> </a:t>
            </a:r>
            <a:r>
              <a:rPr lang="en-US" dirty="0" err="1" smtClean="0"/>
              <a:t>förändras</a:t>
            </a:r>
            <a:r>
              <a:rPr lang="en-US" dirty="0" smtClean="0"/>
              <a:t> </a:t>
            </a:r>
            <a:r>
              <a:rPr lang="en-US" dirty="0" err="1" smtClean="0"/>
              <a:t>företaget</a:t>
            </a:r>
            <a:r>
              <a:rPr lang="en-US" dirty="0" smtClean="0"/>
              <a:t> vid </a:t>
            </a:r>
            <a:r>
              <a:rPr lang="en-US" dirty="0" err="1" smtClean="0"/>
              <a:t>tillväxt</a:t>
            </a:r>
            <a:r>
              <a:rPr lang="en-US" dirty="0" smtClean="0"/>
              <a:t>?</a:t>
            </a:r>
            <a:endParaRPr lang="en-US" dirty="0"/>
          </a:p>
        </p:txBody>
      </p:sp>
      <p:pic>
        <p:nvPicPr>
          <p:cNvPr id="4" name="Espace réservé du contenu 3" descr="evolution.jpg"/>
          <p:cNvPicPr>
            <a:picLocks noGrp="1" noChangeAspect="1"/>
          </p:cNvPicPr>
          <p:nvPr>
            <p:ph idx="1"/>
          </p:nvPr>
        </p:nvPicPr>
        <p:blipFill>
          <a:blip r:embed="rId2" cstate="print"/>
          <a:stretch>
            <a:fillRect/>
          </a:stretch>
        </p:blipFill>
        <p:spPr>
          <a:xfrm>
            <a:off x="668338" y="2236003"/>
            <a:ext cx="7707312" cy="2806681"/>
          </a:xfrm>
        </p:spPr>
      </p:pic>
    </p:spTree>
    <p:extLst>
      <p:ext uri="{BB962C8B-B14F-4D97-AF65-F5344CB8AC3E}">
        <p14:creationId xmlns:p14="http://schemas.microsoft.com/office/powerpoint/2010/main" val="80899951"/>
      </p:ext>
    </p:extLst>
  </p:cSld>
  <p:clrMapOvr>
    <a:masterClrMapping/>
  </p:clrMapOvr>
  <p:timing>
    <p:tnLst>
      <p:par>
        <p:cTn id="1" dur="indefinite" restart="never" nodeType="tmRoot"/>
      </p:par>
    </p:tnLst>
  </p:timing>
</p:sld>
</file>

<file path=ppt/theme/theme1.xml><?xml version="1.0" encoding="utf-8"?>
<a:theme xmlns:a="http://schemas.openxmlformats.org/drawingml/2006/main" name="8 theme presentation EMLYON FR">
  <a:themeElements>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odèle par défa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fr-FR"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fr-FR" sz="1800" b="0" i="0" u="none" strike="noStrike" cap="none" normalizeH="0" baseline="0" smtClean="0">
            <a:ln>
              <a:noFill/>
            </a:ln>
            <a:solidFill>
              <a:schemeClr val="tx1"/>
            </a:solidFill>
            <a:effectLst/>
            <a:latin typeface="Arial" charset="0"/>
          </a:defRPr>
        </a:defPPr>
      </a:lstStyle>
    </a:lnDef>
  </a:objectDefaults>
  <a:extraClrSchemeLst>
    <a:extraClrScheme>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odèle par défau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odèle par défau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odèle par défau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odèle par défau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odèle par défau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odèle par défau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odèle par défau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odèle par défau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odèle par défau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U mall 2012 sltg">
  <a:themeElements>
    <a:clrScheme name="LU 2012">
      <a:dk1>
        <a:srgbClr val="9C6114"/>
      </a:dk1>
      <a:lt1>
        <a:srgbClr val="FFFFFF"/>
      </a:lt1>
      <a:dk2>
        <a:srgbClr val="4D4C44"/>
      </a:dk2>
      <a:lt2>
        <a:srgbClr val="000080"/>
      </a:lt2>
      <a:accent1>
        <a:srgbClr val="9A5B0B"/>
      </a:accent1>
      <a:accent2>
        <a:srgbClr val="E9C4C7"/>
      </a:accent2>
      <a:accent3>
        <a:srgbClr val="B9D3DC"/>
      </a:accent3>
      <a:accent4>
        <a:srgbClr val="ADCAB8"/>
      </a:accent4>
      <a:accent5>
        <a:srgbClr val="D6D2C4"/>
      </a:accent5>
      <a:accent6>
        <a:srgbClr val="BFB8AF"/>
      </a:accent6>
      <a:hlink>
        <a:srgbClr val="333333"/>
      </a:hlink>
      <a:folHlink>
        <a:srgbClr val="D2BA81"/>
      </a:folHlink>
    </a:clrScheme>
    <a:fontScheme name="LundsUniversitet">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6"/>
        </a:solidFill>
        <a:ln w="9525" cap="flat" cmpd="sng" algn="ctr">
          <a:no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0" marR="0" indent="0" algn="l" defTabSz="904875" rtl="0" eaLnBrk="1" fontAlgn="base" latinLnBrk="0" hangingPunct="1">
          <a:lnSpc>
            <a:spcPct val="100000"/>
          </a:lnSpc>
          <a:spcBef>
            <a:spcPct val="0"/>
          </a:spcBef>
          <a:spcAft>
            <a:spcPct val="0"/>
          </a:spcAft>
          <a:buClrTx/>
          <a:buSzTx/>
          <a:buFontTx/>
          <a:buNone/>
          <a:tabLst/>
          <a:defRPr kumimoji="0" sz="1800" b="1" i="0" u="none" strike="noStrike" cap="none" normalizeH="0" baseline="0" dirty="0" smtClean="0">
            <a:ln>
              <a:noFill/>
            </a:ln>
            <a:solidFill>
              <a:schemeClr val="tx2"/>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04875" rtl="0" eaLnBrk="1" fontAlgn="base" latinLnBrk="0" hangingPunct="1">
          <a:lnSpc>
            <a:spcPct val="100000"/>
          </a:lnSpc>
          <a:spcBef>
            <a:spcPct val="0"/>
          </a:spcBef>
          <a:spcAft>
            <a:spcPct val="0"/>
          </a:spcAft>
          <a:buClrTx/>
          <a:buSzTx/>
          <a:buFontTx/>
          <a:buNone/>
          <a:tabLst/>
          <a:defRPr kumimoji="0" lang="sv-SE" sz="1800" b="1" i="0" u="none" strike="noStrike" cap="none" normalizeH="0" baseline="0">
            <a:ln>
              <a:noFill/>
            </a:ln>
            <a:solidFill>
              <a:schemeClr val="tx1"/>
            </a:solidFill>
            <a:effectLst/>
            <a:latin typeface="Arial" charset="0"/>
          </a:defRPr>
        </a:defPPr>
      </a:lstStyle>
    </a:lnDef>
    <a:txDef>
      <a:spPr>
        <a:noFill/>
      </a:spPr>
      <a:bodyPr wrap="none" rtlCol="0">
        <a:spAutoFit/>
      </a:bodyPr>
      <a:lstStyle>
        <a:defPPr>
          <a:defRPr sz="1200" b="0" dirty="0" err="1" smtClean="0">
            <a:solidFill>
              <a:schemeClr val="tx2"/>
            </a:solidFill>
          </a:defRPr>
        </a:defPPr>
      </a:lstStyle>
    </a:txDef>
  </a:objectDefaults>
  <a:extraClrSchemeLst>
    <a:extraClrScheme>
      <a:clrScheme name="Standardformgivning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formgivning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formgivning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formgivning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formgivning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formgivning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formgivning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formgivning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formgivning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formgivning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formgivning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formgivning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Standardformgivning 13">
        <a:dk1>
          <a:srgbClr val="000000"/>
        </a:dk1>
        <a:lt1>
          <a:srgbClr val="FFFFFF"/>
        </a:lt1>
        <a:dk2>
          <a:srgbClr val="000000"/>
        </a:dk2>
        <a:lt2>
          <a:srgbClr val="808080"/>
        </a:lt2>
        <a:accent1>
          <a:srgbClr val="996633"/>
        </a:accent1>
        <a:accent2>
          <a:srgbClr val="C4BC9C"/>
        </a:accent2>
        <a:accent3>
          <a:srgbClr val="FFFFFF"/>
        </a:accent3>
        <a:accent4>
          <a:srgbClr val="000000"/>
        </a:accent4>
        <a:accent5>
          <a:srgbClr val="CAB8AD"/>
        </a:accent5>
        <a:accent6>
          <a:srgbClr val="B1AA8D"/>
        </a:accent6>
        <a:hlink>
          <a:srgbClr val="EB730F"/>
        </a:hlink>
        <a:folHlink>
          <a:srgbClr val="000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8 Modele present 09 FR</Template>
  <TotalTime>2427</TotalTime>
  <Words>745</Words>
  <Application>Microsoft Office PowerPoint</Application>
  <PresentationFormat>Bildspel på skärmen (4:3)</PresentationFormat>
  <Paragraphs>151</Paragraphs>
  <Slides>27</Slides>
  <Notes>10</Notes>
  <HiddenSlides>0</HiddenSlides>
  <MMClips>0</MMClips>
  <ScaleCrop>false</ScaleCrop>
  <HeadingPairs>
    <vt:vector size="4" baseType="variant">
      <vt:variant>
        <vt:lpstr>Tema</vt:lpstr>
      </vt:variant>
      <vt:variant>
        <vt:i4>2</vt:i4>
      </vt:variant>
      <vt:variant>
        <vt:lpstr>Bildrubriker</vt:lpstr>
      </vt:variant>
      <vt:variant>
        <vt:i4>27</vt:i4>
      </vt:variant>
    </vt:vector>
  </HeadingPairs>
  <TitlesOfParts>
    <vt:vector size="29" baseType="lpstr">
      <vt:lpstr>8 theme presentation EMLYON FR</vt:lpstr>
      <vt:lpstr>LU mall 2012 sltg</vt:lpstr>
      <vt:lpstr>Varför tillväxt är farligt?</vt:lpstr>
      <vt:lpstr>PowerPoint-presentation</vt:lpstr>
      <vt:lpstr>Problemet</vt:lpstr>
      <vt:lpstr>Några fakta</vt:lpstr>
      <vt:lpstr>Tillväxt är inte storlek!!!!!!!!!!!</vt:lpstr>
      <vt:lpstr>Stort är bra!</vt:lpstr>
      <vt:lpstr>eller? </vt:lpstr>
      <vt:lpstr>För och nackdelar med storlek</vt:lpstr>
      <vt:lpstr>Hur förändras företaget vid tillväxt?</vt:lpstr>
      <vt:lpstr>När växer företaget?</vt:lpstr>
      <vt:lpstr>Med vilken fart, till vilken storlek och till vad?</vt:lpstr>
      <vt:lpstr>Gör det ont och kan det gå fel?</vt:lpstr>
      <vt:lpstr>Hur formar omgivingen företagets tillväxt?</vt:lpstr>
      <vt:lpstr>I förhållande till vad växer företaget?</vt:lpstr>
      <vt:lpstr>Hur strukturerar jag och organiserar tillväxt?</vt:lpstr>
      <vt:lpstr>Våra projekt</vt:lpstr>
      <vt:lpstr>Bakgrund</vt:lpstr>
      <vt:lpstr>1)  Lärande</vt:lpstr>
      <vt:lpstr>2) Beslutsfattande under risk</vt:lpstr>
      <vt:lpstr>3) Aspirationsnivåer och risk</vt:lpstr>
      <vt:lpstr>4) Situation och risk</vt:lpstr>
      <vt:lpstr>Data</vt:lpstr>
      <vt:lpstr>PowerPoint-presentation</vt:lpstr>
      <vt:lpstr>I korthet</vt:lpstr>
      <vt:lpstr>Lärdomar för beslutsfattare</vt:lpstr>
      <vt:lpstr>Lärdomar för företagsledare</vt:lpstr>
      <vt:lpstr>PowerPoint-presentation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chaumat</dc:creator>
  <cp:lastModifiedBy>Frédéric Delmar</cp:lastModifiedBy>
  <cp:revision>214</cp:revision>
  <dcterms:created xsi:type="dcterms:W3CDTF">2006-03-20T11:43:44Z</dcterms:created>
  <dcterms:modified xsi:type="dcterms:W3CDTF">2013-04-09T12:59:52Z</dcterms:modified>
</cp:coreProperties>
</file>