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Default Extension="xls" ContentType="application/vnd.ms-exce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70" r:id="rId2"/>
    <p:sldId id="266" r:id="rId3"/>
    <p:sldId id="267" r:id="rId4"/>
    <p:sldId id="273" r:id="rId5"/>
    <p:sldId id="274" r:id="rId6"/>
    <p:sldId id="262" r:id="rId7"/>
    <p:sldId id="264" r:id="rId8"/>
    <p:sldId id="265" r:id="rId9"/>
    <p:sldId id="269" r:id="rId10"/>
  </p:sldIdLst>
  <p:sldSz cx="9144000" cy="6858000" type="screen4x3"/>
  <p:notesSz cx="6669088" cy="9928225"/>
  <p:defaultTextStyle>
    <a:defPPr>
      <a:defRPr lang="sv-SE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 autoAdjust="0"/>
    <p:restoredTop sz="94639" autoAdjust="0"/>
  </p:normalViewPr>
  <p:slideViewPr>
    <p:cSldViewPr>
      <p:cViewPr>
        <p:scale>
          <a:sx n="110" d="100"/>
          <a:sy n="110" d="100"/>
        </p:scale>
        <p:origin x="-1648" y="-7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8BC04-6D97-C847-BAD0-3B960C5E69B8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935ED-79BE-4347-93AC-1F97EBB353E6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8B022-2696-F54D-8918-5C61F89C9789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40BF1-D0AA-C640-91CE-24AFDD35E74F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F9BC9-E0F3-8F43-BE26-4DEE128CCEAB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08EF0-2031-3C40-BEA8-11A79A7715C2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34E43-0B15-214B-BF4E-9DB920783567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0AC7FF-2FC1-3B4E-AE27-5417F7F4DD1C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FC411-FE63-A54F-B88F-9F57ABA98854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51C34-F872-EC4C-8012-104010CCE150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B3B16-0D88-7A4B-9FAB-40AAB1DC14B5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8" charset="0"/>
              </a:defRPr>
            </a:lvl1pPr>
          </a:lstStyle>
          <a:p>
            <a:fld id="{8D631687-014E-0842-B893-04CBB5000189}" type="slidenum">
              <a:rPr lang="sv-SE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xcel_97_-_2004-kalkylblad1.xls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xcel_97_-_2004-kalkylblad2.xls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2000250"/>
            <a:ext cx="1801813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2627313" y="1484313"/>
            <a:ext cx="1798637" cy="865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sv-SE" sz="1800">
                <a:latin typeface="Arial" pitchFamily="-108" charset="0"/>
              </a:rPr>
              <a:t>PRODUKT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5292725" y="3429000"/>
            <a:ext cx="1798638" cy="865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sv-SE" sz="1800">
                <a:latin typeface="Arial" pitchFamily="-108" charset="0"/>
              </a:rPr>
              <a:t>PLATS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627313" y="3429000"/>
            <a:ext cx="1798637" cy="865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sv-SE" sz="1800">
                <a:latin typeface="Arial" pitchFamily="-108" charset="0"/>
              </a:rPr>
              <a:t>PROCESS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5292725" y="1484313"/>
            <a:ext cx="1798638" cy="865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sv-SE" sz="1800">
                <a:latin typeface="Arial" pitchFamily="-108" charset="0"/>
              </a:rPr>
              <a:t>PERSON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500563" y="1916113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563938" y="2420938"/>
            <a:ext cx="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156325" y="2420938"/>
            <a:ext cx="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500563" y="3860800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551363" y="2641600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Book Antiqua" pitchFamily="-108" charset="0"/>
              </a:rPr>
              <a:t>IDÉ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 flipV="1">
            <a:off x="4140200" y="2349500"/>
            <a:ext cx="4318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5148263" y="2349500"/>
            <a:ext cx="4318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5148263" y="2997200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4067175" y="2997200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55650" y="981075"/>
            <a:ext cx="23939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sv-SE"/>
          </a:p>
          <a:p>
            <a:r>
              <a:rPr lang="sv-SE"/>
              <a:t>        *     *          *</a:t>
            </a:r>
          </a:p>
          <a:p>
            <a:r>
              <a:rPr lang="sv-SE"/>
              <a:t>*   *  *  *     *</a:t>
            </a:r>
            <a:br>
              <a:rPr lang="sv-SE"/>
            </a:br>
            <a:r>
              <a:rPr lang="sv-SE"/>
              <a:t>*</a:t>
            </a:r>
          </a:p>
          <a:p>
            <a:r>
              <a:rPr lang="sv-SE"/>
              <a:t>*         *   * *</a:t>
            </a:r>
            <a:br>
              <a:rPr lang="sv-SE"/>
            </a:br>
            <a:r>
              <a:rPr lang="sv-SE"/>
              <a:t>*   *   *</a:t>
            </a:r>
          </a:p>
          <a:p>
            <a:endParaRPr lang="sv-SE"/>
          </a:p>
          <a:p>
            <a:endParaRPr lang="sv-SE"/>
          </a:p>
          <a:p>
            <a:endParaRPr lang="sv-SE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47650" y="374650"/>
            <a:ext cx="441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sv-SE" sz="2800" b="1"/>
          </a:p>
          <a:p>
            <a:r>
              <a:rPr lang="sv-SE" sz="2800" b="1"/>
              <a:t>A</a:t>
            </a:r>
          </a:p>
          <a:p>
            <a:endParaRPr lang="sv-SE" sz="2800" b="1"/>
          </a:p>
          <a:p>
            <a:endParaRPr lang="sv-SE" sz="2800" b="1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76238" y="-150813"/>
            <a:ext cx="184150" cy="1552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sv-SE"/>
          </a:p>
          <a:p>
            <a:endParaRPr lang="sv-SE"/>
          </a:p>
          <a:p>
            <a:endParaRPr lang="sv-SE"/>
          </a:p>
          <a:p>
            <a:endParaRPr lang="sv-SE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4356100" y="1341438"/>
            <a:ext cx="576263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932363" y="1341438"/>
            <a:ext cx="144462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356100" y="1916113"/>
            <a:ext cx="720725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5651500" y="1052513"/>
            <a:ext cx="7921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6443663" y="1052513"/>
            <a:ext cx="73025" cy="576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5651500" y="1557338"/>
            <a:ext cx="21590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5867400" y="1628775"/>
            <a:ext cx="649288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7164388" y="1052513"/>
            <a:ext cx="503237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7667625" y="1052513"/>
            <a:ext cx="576263" cy="576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7164388" y="1628775"/>
            <a:ext cx="107950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7164388" y="1773238"/>
            <a:ext cx="576262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>
            <a:off x="7667625" y="1052513"/>
            <a:ext cx="73025" cy="1081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85" name="Text Box 19"/>
          <p:cNvSpPr txBox="1">
            <a:spLocks noChangeArrowheads="1"/>
          </p:cNvSpPr>
          <p:nvPr/>
        </p:nvSpPr>
        <p:spPr bwMode="auto">
          <a:xfrm>
            <a:off x="5299075" y="5905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sv-SE" sz="2800" b="1"/>
              <a:t>B</a:t>
            </a:r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 flipH="1">
            <a:off x="4067175" y="2565400"/>
            <a:ext cx="2889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>
            <a:off x="4356100" y="2565400"/>
            <a:ext cx="4318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88" name="Line 22"/>
          <p:cNvSpPr>
            <a:spLocks noChangeShapeType="1"/>
          </p:cNvSpPr>
          <p:nvPr/>
        </p:nvSpPr>
        <p:spPr bwMode="auto">
          <a:xfrm flipV="1">
            <a:off x="4067175" y="2852738"/>
            <a:ext cx="720725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89" name="Line 23"/>
          <p:cNvSpPr>
            <a:spLocks noChangeShapeType="1"/>
          </p:cNvSpPr>
          <p:nvPr/>
        </p:nvSpPr>
        <p:spPr bwMode="auto">
          <a:xfrm flipV="1">
            <a:off x="4787900" y="2349500"/>
            <a:ext cx="360363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90" name="Line 24"/>
          <p:cNvSpPr>
            <a:spLocks noChangeShapeType="1"/>
          </p:cNvSpPr>
          <p:nvPr/>
        </p:nvSpPr>
        <p:spPr bwMode="auto">
          <a:xfrm>
            <a:off x="4787900" y="2852738"/>
            <a:ext cx="4318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91" name="Line 25"/>
          <p:cNvSpPr>
            <a:spLocks noChangeShapeType="1"/>
          </p:cNvSpPr>
          <p:nvPr/>
        </p:nvSpPr>
        <p:spPr bwMode="auto">
          <a:xfrm>
            <a:off x="5148263" y="2349500"/>
            <a:ext cx="71437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92" name="Line 26"/>
          <p:cNvSpPr>
            <a:spLocks noChangeShapeType="1"/>
          </p:cNvSpPr>
          <p:nvPr/>
        </p:nvSpPr>
        <p:spPr bwMode="auto">
          <a:xfrm flipV="1">
            <a:off x="4356100" y="2349500"/>
            <a:ext cx="792163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93" name="Line 27"/>
          <p:cNvSpPr>
            <a:spLocks noChangeShapeType="1"/>
          </p:cNvSpPr>
          <p:nvPr/>
        </p:nvSpPr>
        <p:spPr bwMode="auto">
          <a:xfrm flipH="1">
            <a:off x="5867400" y="2349500"/>
            <a:ext cx="360363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94" name="Line 28"/>
          <p:cNvSpPr>
            <a:spLocks noChangeShapeType="1"/>
          </p:cNvSpPr>
          <p:nvPr/>
        </p:nvSpPr>
        <p:spPr bwMode="auto">
          <a:xfrm>
            <a:off x="5867400" y="2852738"/>
            <a:ext cx="433388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95" name="Line 29"/>
          <p:cNvSpPr>
            <a:spLocks noChangeShapeType="1"/>
          </p:cNvSpPr>
          <p:nvPr/>
        </p:nvSpPr>
        <p:spPr bwMode="auto">
          <a:xfrm>
            <a:off x="6227763" y="2349500"/>
            <a:ext cx="43180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96" name="Line 30"/>
          <p:cNvSpPr>
            <a:spLocks noChangeShapeType="1"/>
          </p:cNvSpPr>
          <p:nvPr/>
        </p:nvSpPr>
        <p:spPr bwMode="auto">
          <a:xfrm>
            <a:off x="5867400" y="2852738"/>
            <a:ext cx="792163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97" name="Line 34"/>
          <p:cNvSpPr>
            <a:spLocks noChangeShapeType="1"/>
          </p:cNvSpPr>
          <p:nvPr/>
        </p:nvSpPr>
        <p:spPr bwMode="auto">
          <a:xfrm flipV="1">
            <a:off x="6300788" y="2997200"/>
            <a:ext cx="35877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98" name="Line 35"/>
          <p:cNvSpPr>
            <a:spLocks noChangeShapeType="1"/>
          </p:cNvSpPr>
          <p:nvPr/>
        </p:nvSpPr>
        <p:spPr bwMode="auto">
          <a:xfrm>
            <a:off x="6659563" y="278130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99" name="Line 36"/>
          <p:cNvSpPr>
            <a:spLocks noChangeShapeType="1"/>
          </p:cNvSpPr>
          <p:nvPr/>
        </p:nvSpPr>
        <p:spPr bwMode="auto">
          <a:xfrm>
            <a:off x="6227763" y="2349500"/>
            <a:ext cx="73025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00" name="Line 37"/>
          <p:cNvSpPr>
            <a:spLocks noChangeShapeType="1"/>
          </p:cNvSpPr>
          <p:nvPr/>
        </p:nvSpPr>
        <p:spPr bwMode="auto">
          <a:xfrm flipH="1" flipV="1">
            <a:off x="7235825" y="2565400"/>
            <a:ext cx="504825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01" name="Line 38"/>
          <p:cNvSpPr>
            <a:spLocks noChangeShapeType="1"/>
          </p:cNvSpPr>
          <p:nvPr/>
        </p:nvSpPr>
        <p:spPr bwMode="auto">
          <a:xfrm flipV="1">
            <a:off x="7740650" y="2492375"/>
            <a:ext cx="64770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02" name="Line 39"/>
          <p:cNvSpPr>
            <a:spLocks noChangeShapeType="1"/>
          </p:cNvSpPr>
          <p:nvPr/>
        </p:nvSpPr>
        <p:spPr bwMode="auto">
          <a:xfrm flipH="1">
            <a:off x="7308850" y="2924175"/>
            <a:ext cx="43180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03" name="Line 40"/>
          <p:cNvSpPr>
            <a:spLocks noChangeShapeType="1"/>
          </p:cNvSpPr>
          <p:nvPr/>
        </p:nvSpPr>
        <p:spPr bwMode="auto">
          <a:xfrm>
            <a:off x="7740650" y="2924175"/>
            <a:ext cx="576263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04" name="Line 41"/>
          <p:cNvSpPr>
            <a:spLocks noChangeShapeType="1"/>
          </p:cNvSpPr>
          <p:nvPr/>
        </p:nvSpPr>
        <p:spPr bwMode="auto">
          <a:xfrm>
            <a:off x="7235825" y="2565400"/>
            <a:ext cx="73025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05" name="Line 42"/>
          <p:cNvSpPr>
            <a:spLocks noChangeShapeType="1"/>
          </p:cNvSpPr>
          <p:nvPr/>
        </p:nvSpPr>
        <p:spPr bwMode="auto">
          <a:xfrm>
            <a:off x="1116013" y="3933825"/>
            <a:ext cx="0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06" name="Line 43"/>
          <p:cNvSpPr>
            <a:spLocks noChangeShapeType="1"/>
          </p:cNvSpPr>
          <p:nvPr/>
        </p:nvSpPr>
        <p:spPr bwMode="auto">
          <a:xfrm flipV="1">
            <a:off x="1116013" y="3789363"/>
            <a:ext cx="64770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07" name="Line 44"/>
          <p:cNvSpPr>
            <a:spLocks noChangeShapeType="1"/>
          </p:cNvSpPr>
          <p:nvPr/>
        </p:nvSpPr>
        <p:spPr bwMode="auto">
          <a:xfrm flipV="1">
            <a:off x="1116013" y="3789363"/>
            <a:ext cx="64770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08" name="Line 45"/>
          <p:cNvSpPr>
            <a:spLocks noChangeShapeType="1"/>
          </p:cNvSpPr>
          <p:nvPr/>
        </p:nvSpPr>
        <p:spPr bwMode="auto">
          <a:xfrm>
            <a:off x="3276600" y="3860800"/>
            <a:ext cx="43180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09" name="Line 46"/>
          <p:cNvSpPr>
            <a:spLocks noChangeShapeType="1"/>
          </p:cNvSpPr>
          <p:nvPr/>
        </p:nvSpPr>
        <p:spPr bwMode="auto">
          <a:xfrm flipV="1">
            <a:off x="3276600" y="3789363"/>
            <a:ext cx="719138" cy="71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10" name="Line 47"/>
          <p:cNvSpPr>
            <a:spLocks noChangeShapeType="1"/>
          </p:cNvSpPr>
          <p:nvPr/>
        </p:nvSpPr>
        <p:spPr bwMode="auto">
          <a:xfrm>
            <a:off x="3276600" y="3860800"/>
            <a:ext cx="57467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11" name="Line 49"/>
          <p:cNvSpPr>
            <a:spLocks noChangeShapeType="1"/>
          </p:cNvSpPr>
          <p:nvPr/>
        </p:nvSpPr>
        <p:spPr bwMode="auto">
          <a:xfrm flipH="1">
            <a:off x="3851275" y="3789363"/>
            <a:ext cx="1444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12" name="Line 51"/>
          <p:cNvSpPr>
            <a:spLocks noChangeShapeType="1"/>
          </p:cNvSpPr>
          <p:nvPr/>
        </p:nvSpPr>
        <p:spPr bwMode="auto">
          <a:xfrm flipV="1">
            <a:off x="755650" y="4868863"/>
            <a:ext cx="7207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13" name="Line 54"/>
          <p:cNvSpPr>
            <a:spLocks noChangeShapeType="1"/>
          </p:cNvSpPr>
          <p:nvPr/>
        </p:nvSpPr>
        <p:spPr bwMode="auto">
          <a:xfrm flipH="1">
            <a:off x="1042988" y="4868863"/>
            <a:ext cx="433387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14" name="Line 55"/>
          <p:cNvSpPr>
            <a:spLocks noChangeShapeType="1"/>
          </p:cNvSpPr>
          <p:nvPr/>
        </p:nvSpPr>
        <p:spPr bwMode="auto">
          <a:xfrm>
            <a:off x="1476375" y="4868863"/>
            <a:ext cx="21590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15" name="Line 56"/>
          <p:cNvSpPr>
            <a:spLocks noChangeShapeType="1"/>
          </p:cNvSpPr>
          <p:nvPr/>
        </p:nvSpPr>
        <p:spPr bwMode="auto">
          <a:xfrm flipH="1">
            <a:off x="1476375" y="3789363"/>
            <a:ext cx="287338" cy="10795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16" name="Line 57"/>
          <p:cNvSpPr>
            <a:spLocks noChangeShapeType="1"/>
          </p:cNvSpPr>
          <p:nvPr/>
        </p:nvSpPr>
        <p:spPr bwMode="auto">
          <a:xfrm>
            <a:off x="2411413" y="5589588"/>
            <a:ext cx="43180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17" name="Line 58"/>
          <p:cNvSpPr>
            <a:spLocks noChangeShapeType="1"/>
          </p:cNvSpPr>
          <p:nvPr/>
        </p:nvSpPr>
        <p:spPr bwMode="auto">
          <a:xfrm flipV="1">
            <a:off x="2843213" y="5445125"/>
            <a:ext cx="360362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18" name="Line 59"/>
          <p:cNvSpPr>
            <a:spLocks noChangeShapeType="1"/>
          </p:cNvSpPr>
          <p:nvPr/>
        </p:nvSpPr>
        <p:spPr bwMode="auto">
          <a:xfrm flipV="1">
            <a:off x="2268538" y="6021388"/>
            <a:ext cx="574675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19" name="Line 60"/>
          <p:cNvSpPr>
            <a:spLocks noChangeShapeType="1"/>
          </p:cNvSpPr>
          <p:nvPr/>
        </p:nvSpPr>
        <p:spPr bwMode="auto">
          <a:xfrm>
            <a:off x="2843213" y="6021388"/>
            <a:ext cx="5048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20" name="Line 62"/>
          <p:cNvSpPr>
            <a:spLocks noChangeShapeType="1"/>
          </p:cNvSpPr>
          <p:nvPr/>
        </p:nvSpPr>
        <p:spPr bwMode="auto">
          <a:xfrm flipH="1">
            <a:off x="2268538" y="5589588"/>
            <a:ext cx="142875" cy="576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21" name="Line 63"/>
          <p:cNvSpPr>
            <a:spLocks noChangeShapeType="1"/>
          </p:cNvSpPr>
          <p:nvPr/>
        </p:nvSpPr>
        <p:spPr bwMode="auto">
          <a:xfrm flipH="1">
            <a:off x="4067175" y="5589588"/>
            <a:ext cx="504825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22" name="Line 64"/>
          <p:cNvSpPr>
            <a:spLocks noChangeShapeType="1"/>
          </p:cNvSpPr>
          <p:nvPr/>
        </p:nvSpPr>
        <p:spPr bwMode="auto">
          <a:xfrm>
            <a:off x="4572000" y="5589588"/>
            <a:ext cx="7143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23" name="Line 65"/>
          <p:cNvSpPr>
            <a:spLocks noChangeShapeType="1"/>
          </p:cNvSpPr>
          <p:nvPr/>
        </p:nvSpPr>
        <p:spPr bwMode="auto">
          <a:xfrm>
            <a:off x="4067175" y="5949950"/>
            <a:ext cx="576263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24" name="Line 66"/>
          <p:cNvSpPr>
            <a:spLocks noChangeShapeType="1"/>
          </p:cNvSpPr>
          <p:nvPr/>
        </p:nvSpPr>
        <p:spPr bwMode="auto">
          <a:xfrm>
            <a:off x="4572000" y="5589588"/>
            <a:ext cx="576263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25" name="Line 68"/>
          <p:cNvSpPr>
            <a:spLocks noChangeShapeType="1"/>
          </p:cNvSpPr>
          <p:nvPr/>
        </p:nvSpPr>
        <p:spPr bwMode="auto">
          <a:xfrm flipV="1">
            <a:off x="4643438" y="5734050"/>
            <a:ext cx="504825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26" name="Line 69"/>
          <p:cNvSpPr>
            <a:spLocks noChangeShapeType="1"/>
          </p:cNvSpPr>
          <p:nvPr/>
        </p:nvSpPr>
        <p:spPr bwMode="auto">
          <a:xfrm flipV="1">
            <a:off x="4572000" y="5300663"/>
            <a:ext cx="504825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27" name="Line 70"/>
          <p:cNvSpPr>
            <a:spLocks noChangeShapeType="1"/>
          </p:cNvSpPr>
          <p:nvPr/>
        </p:nvSpPr>
        <p:spPr bwMode="auto">
          <a:xfrm>
            <a:off x="1763713" y="3789363"/>
            <a:ext cx="2808287" cy="18002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28" name="Line 71"/>
          <p:cNvSpPr>
            <a:spLocks noChangeShapeType="1"/>
          </p:cNvSpPr>
          <p:nvPr/>
        </p:nvSpPr>
        <p:spPr bwMode="auto">
          <a:xfrm flipV="1">
            <a:off x="1476375" y="3860800"/>
            <a:ext cx="1800225" cy="10080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29" name="Line 72"/>
          <p:cNvSpPr>
            <a:spLocks noChangeShapeType="1"/>
          </p:cNvSpPr>
          <p:nvPr/>
        </p:nvSpPr>
        <p:spPr bwMode="auto">
          <a:xfrm flipV="1">
            <a:off x="5292725" y="4076700"/>
            <a:ext cx="10795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30" name="Line 73"/>
          <p:cNvSpPr>
            <a:spLocks noChangeShapeType="1"/>
          </p:cNvSpPr>
          <p:nvPr/>
        </p:nvSpPr>
        <p:spPr bwMode="auto">
          <a:xfrm>
            <a:off x="5292725" y="4365625"/>
            <a:ext cx="57467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31" name="Line 74"/>
          <p:cNvSpPr>
            <a:spLocks noChangeShapeType="1"/>
          </p:cNvSpPr>
          <p:nvPr/>
        </p:nvSpPr>
        <p:spPr bwMode="auto">
          <a:xfrm>
            <a:off x="6372225" y="4076700"/>
            <a:ext cx="0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32" name="Line 76"/>
          <p:cNvSpPr>
            <a:spLocks noChangeShapeType="1"/>
          </p:cNvSpPr>
          <p:nvPr/>
        </p:nvSpPr>
        <p:spPr bwMode="auto">
          <a:xfrm flipV="1">
            <a:off x="5867400" y="4868863"/>
            <a:ext cx="504825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33" name="Line 78"/>
          <p:cNvSpPr>
            <a:spLocks noChangeShapeType="1"/>
          </p:cNvSpPr>
          <p:nvPr/>
        </p:nvSpPr>
        <p:spPr bwMode="auto">
          <a:xfrm>
            <a:off x="5292725" y="4365625"/>
            <a:ext cx="1079500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34" name="Line 79"/>
          <p:cNvSpPr>
            <a:spLocks noChangeShapeType="1"/>
          </p:cNvSpPr>
          <p:nvPr/>
        </p:nvSpPr>
        <p:spPr bwMode="auto">
          <a:xfrm flipV="1">
            <a:off x="1476375" y="4365625"/>
            <a:ext cx="3816350" cy="5032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35" name="Line 80"/>
          <p:cNvSpPr>
            <a:spLocks noChangeShapeType="1"/>
          </p:cNvSpPr>
          <p:nvPr/>
        </p:nvSpPr>
        <p:spPr bwMode="auto">
          <a:xfrm flipH="1">
            <a:off x="4572000" y="4365625"/>
            <a:ext cx="720725" cy="12239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236" name="Text Box 81"/>
          <p:cNvSpPr txBox="1">
            <a:spLocks noChangeArrowheads="1"/>
          </p:cNvSpPr>
          <p:nvPr/>
        </p:nvSpPr>
        <p:spPr bwMode="auto">
          <a:xfrm>
            <a:off x="6727825" y="51990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sv-SE" sz="2800" b="1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09675" y="266700"/>
          <a:ext cx="6724650" cy="6324600"/>
        </p:xfrm>
        <a:graphic>
          <a:graphicData uri="http://schemas.openxmlformats.org/presentationml/2006/ole">
            <p:oleObj spid="_x0000_s1026" name="Worksheet" r:id="rId3" imgW="6400800" imgH="65817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690688" y="266700"/>
          <a:ext cx="5762625" cy="6324600"/>
        </p:xfrm>
        <a:graphic>
          <a:graphicData uri="http://schemas.openxmlformats.org/presentationml/2006/ole">
            <p:oleObj spid="_x0000_s2050" name="Worksheet" r:id="rId3" imgW="5486400" imgH="65817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 flipV="1">
            <a:off x="971550" y="1341438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63575" y="785813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1800" b="1"/>
              <a:t>Tid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720013" y="532288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1800" b="1"/>
              <a:t>Rum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1692275" y="1844675"/>
            <a:ext cx="0" cy="3529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384300" y="5538788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sv-SE" sz="1800"/>
          </a:p>
          <a:p>
            <a:pPr algn="l"/>
            <a:r>
              <a:rPr lang="sv-SE" sz="1800" b="1"/>
              <a:t>  A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6011863" y="508476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011863" y="508476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6227763" y="4508500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227763" y="4508500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7235825" y="3716338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5292725" y="3716338"/>
            <a:ext cx="1943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5292725" y="2708275"/>
            <a:ext cx="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292725" y="2708275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6732588" y="184467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775325" y="57546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1800" b="1"/>
              <a:t>B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463800" y="2946400"/>
            <a:ext cx="177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1800"/>
              <a:t>     Forskarkarriär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679700" y="2009775"/>
            <a:ext cx="225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1800"/>
              <a:t> Internationell prestige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824163" y="3954463"/>
            <a:ext cx="191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1800"/>
              <a:t>Universitetsstudier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2824163" y="4457700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1800"/>
              <a:t>Skolgång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824163" y="4962525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1800"/>
              <a:t>Barndom</a:t>
            </a: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971550" y="5589588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6388"/>
            <a:ext cx="8229600" cy="6146800"/>
          </a:xfrm>
          <a:noFill/>
        </p:spPr>
        <p:txBody>
          <a:bodyPr anchor="t"/>
          <a:lstStyle/>
          <a:p>
            <a:pPr algn="l" eaLnBrk="1" hangingPunct="1">
              <a:lnSpc>
                <a:spcPct val="75000"/>
              </a:lnSpc>
            </a:pPr>
            <a:r>
              <a:rPr lang="sv-SE" sz="2000"/>
              <a:t/>
            </a:r>
            <a:br>
              <a:rPr lang="sv-SE" sz="2000"/>
            </a:br>
            <a:r>
              <a:rPr lang="sv-SE" sz="2000"/>
              <a:t>1990 -</a:t>
            </a:r>
            <a:br>
              <a:rPr lang="sv-SE" sz="2000"/>
            </a:br>
            <a:r>
              <a:rPr lang="sv-SE" sz="2000"/>
              <a:t/>
            </a:r>
            <a:br>
              <a:rPr lang="sv-SE" sz="2000"/>
            </a:br>
            <a:r>
              <a:rPr lang="sv-SE" sz="2000"/>
              <a:t>1980 -</a:t>
            </a:r>
            <a:br>
              <a:rPr lang="sv-SE" sz="2000"/>
            </a:br>
            <a:r>
              <a:rPr lang="sv-SE" sz="2000"/>
              <a:t/>
            </a:r>
            <a:br>
              <a:rPr lang="sv-SE" sz="2000"/>
            </a:br>
            <a:r>
              <a:rPr lang="sv-SE" sz="2000"/>
              <a:t>1970 -</a:t>
            </a:r>
            <a:br>
              <a:rPr lang="sv-SE" sz="2000"/>
            </a:br>
            <a:r>
              <a:rPr lang="sv-SE" sz="2000"/>
              <a:t>        </a:t>
            </a:r>
            <a:br>
              <a:rPr lang="sv-SE" sz="2000"/>
            </a:br>
            <a:r>
              <a:rPr lang="sv-SE" sz="2000"/>
              <a:t>1960 -        </a:t>
            </a:r>
            <a:br>
              <a:rPr lang="sv-SE" sz="2000"/>
            </a:br>
            <a:r>
              <a:rPr lang="sv-SE" sz="2000"/>
              <a:t/>
            </a:r>
            <a:br>
              <a:rPr lang="sv-SE" sz="2000"/>
            </a:br>
            <a:r>
              <a:rPr lang="sv-SE" sz="2000"/>
              <a:t>1950 -</a:t>
            </a:r>
            <a:br>
              <a:rPr lang="sv-SE" sz="2000"/>
            </a:br>
            <a:r>
              <a:rPr lang="sv-SE" sz="2000"/>
              <a:t/>
            </a:r>
            <a:br>
              <a:rPr lang="sv-SE" sz="2000"/>
            </a:br>
            <a:r>
              <a:rPr lang="sv-SE" sz="2000"/>
              <a:t>1940 -</a:t>
            </a:r>
            <a:br>
              <a:rPr lang="sv-SE" sz="2000"/>
            </a:br>
            <a:r>
              <a:rPr lang="sv-SE" sz="2000"/>
              <a:t/>
            </a:r>
            <a:br>
              <a:rPr lang="sv-SE" sz="2000"/>
            </a:br>
            <a:r>
              <a:rPr lang="sv-SE" sz="2000"/>
              <a:t>1930 -</a:t>
            </a:r>
            <a:br>
              <a:rPr lang="sv-SE" sz="2000"/>
            </a:br>
            <a:r>
              <a:rPr lang="sv-SE" sz="2000"/>
              <a:t/>
            </a:r>
            <a:br>
              <a:rPr lang="sv-SE" sz="2000"/>
            </a:br>
            <a:r>
              <a:rPr lang="sv-SE" sz="2000"/>
              <a:t>1920 -        </a:t>
            </a:r>
            <a:br>
              <a:rPr lang="sv-SE" sz="2000"/>
            </a:br>
            <a:r>
              <a:rPr lang="sv-SE" sz="2000"/>
              <a:t/>
            </a:r>
            <a:br>
              <a:rPr lang="sv-SE" sz="2000"/>
            </a:br>
            <a:r>
              <a:rPr lang="sv-SE" sz="2000"/>
              <a:t>1910 -</a:t>
            </a:r>
            <a:br>
              <a:rPr lang="sv-SE" sz="2000"/>
            </a:br>
            <a:r>
              <a:rPr lang="sv-SE" sz="2000"/>
              <a:t> </a:t>
            </a:r>
            <a:br>
              <a:rPr lang="sv-SE" sz="2000"/>
            </a:br>
            <a:r>
              <a:rPr lang="sv-SE" sz="2000"/>
              <a:t>1900 -</a:t>
            </a:r>
            <a:br>
              <a:rPr lang="sv-SE" sz="2000"/>
            </a:br>
            <a:r>
              <a:rPr lang="sv-SE" sz="2000"/>
              <a:t/>
            </a:r>
            <a:br>
              <a:rPr lang="sv-SE" sz="2000"/>
            </a:br>
            <a:r>
              <a:rPr lang="sv-SE" sz="2000"/>
              <a:t>       Dallas                                            Berlin           </a:t>
            </a:r>
            <a:br>
              <a:rPr lang="sv-SE" sz="2000"/>
            </a:br>
            <a:r>
              <a:rPr lang="sv-SE" sz="2000"/>
              <a:t>           Chicago                                           Zürich</a:t>
            </a:r>
            <a:br>
              <a:rPr lang="sv-SE" sz="2000"/>
            </a:br>
            <a:r>
              <a:rPr lang="sv-SE" sz="2000"/>
              <a:t>                 Columbia                                      Köpenhamn            </a:t>
            </a:r>
            <a:br>
              <a:rPr lang="sv-SE" sz="2000"/>
            </a:br>
            <a:r>
              <a:rPr lang="sv-SE" sz="2000"/>
              <a:t>                         Princeton                                          Budapest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403350" y="4868863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1403350" y="404813"/>
            <a:ext cx="0" cy="446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1835150" y="494188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2339975" y="4941888"/>
            <a:ext cx="0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2916238" y="4941888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3492500" y="4941888"/>
            <a:ext cx="0" cy="1008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5580063" y="494188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6084888" y="4941888"/>
            <a:ext cx="0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6948488" y="4941888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7524750" y="4941888"/>
            <a:ext cx="0" cy="1008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2843213" y="2924175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1835150" y="2924175"/>
            <a:ext cx="1008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V="1">
            <a:off x="1835150" y="2276475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1835150" y="227647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2339975" y="19891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2339975" y="1989138"/>
            <a:ext cx="1008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V="1">
            <a:off x="3348038" y="549275"/>
            <a:ext cx="0" cy="143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6084888" y="4365625"/>
            <a:ext cx="0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5580063" y="436562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V="1">
            <a:off x="5580063" y="3213100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H="1">
            <a:off x="3492500" y="3213100"/>
            <a:ext cx="2087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V="1">
            <a:off x="3492500" y="2276475"/>
            <a:ext cx="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V="1">
            <a:off x="6948488" y="3068638"/>
            <a:ext cx="0" cy="1800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6948488" y="3068638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flipV="1">
            <a:off x="7092950" y="2852738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3419475" y="2852738"/>
            <a:ext cx="3673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V="1">
            <a:off x="3419475" y="2565400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 flipH="1">
            <a:off x="2987675" y="25654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V="1">
            <a:off x="2987675" y="24209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2987675" y="2420938"/>
            <a:ext cx="4032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V="1">
            <a:off x="7019925" y="1773238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flipV="1">
            <a:off x="7524750" y="3357563"/>
            <a:ext cx="0" cy="1366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 flipH="1">
            <a:off x="5651500" y="3357563"/>
            <a:ext cx="1873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V="1">
            <a:off x="5651500" y="3068638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 flipH="1">
            <a:off x="3348038" y="3068638"/>
            <a:ext cx="2303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V="1">
            <a:off x="3348038" y="2852738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 flipH="1">
            <a:off x="2339975" y="2852738"/>
            <a:ext cx="1008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 flipV="1">
            <a:off x="2339975" y="2636838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>
            <a:off x="2339975" y="2636838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 flipV="1">
            <a:off x="3276600" y="1125538"/>
            <a:ext cx="0" cy="151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>
            <a:off x="1403350" y="2708275"/>
            <a:ext cx="16557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 flipV="1">
            <a:off x="3059113" y="249237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3059113" y="2492375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 flipV="1">
            <a:off x="3419475" y="620713"/>
            <a:ext cx="0" cy="18716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092950" y="2420938"/>
            <a:ext cx="863600" cy="374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sv-SE" sz="1800">
                <a:latin typeface="Arial" pitchFamily="-108" charset="0"/>
              </a:rPr>
              <a:t>Bohr</a:t>
            </a:r>
          </a:p>
        </p:txBody>
      </p:sp>
      <p:sp>
        <p:nvSpPr>
          <p:cNvPr id="9264" name="Oval 48"/>
          <p:cNvSpPr>
            <a:spLocks noChangeArrowheads="1"/>
          </p:cNvSpPr>
          <p:nvPr/>
        </p:nvSpPr>
        <p:spPr bwMode="auto">
          <a:xfrm>
            <a:off x="4284663" y="3933825"/>
            <a:ext cx="1008062" cy="374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sv-SE" sz="1800">
                <a:latin typeface="Arial" pitchFamily="-108" charset="0"/>
              </a:rPr>
              <a:t>Einstein</a:t>
            </a:r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2411413" y="3573463"/>
            <a:ext cx="863600" cy="374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sv-SE" sz="1800">
                <a:latin typeface="Arial" pitchFamily="-108" charset="0"/>
              </a:rPr>
              <a:t>Cronin</a:t>
            </a:r>
          </a:p>
        </p:txBody>
      </p:sp>
      <p:sp>
        <p:nvSpPr>
          <p:cNvPr id="9266" name="Oval 50"/>
          <p:cNvSpPr>
            <a:spLocks noChangeArrowheads="1"/>
          </p:cNvSpPr>
          <p:nvPr/>
        </p:nvSpPr>
        <p:spPr bwMode="auto">
          <a:xfrm>
            <a:off x="3635375" y="836613"/>
            <a:ext cx="863600" cy="374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sv-SE" sz="1800">
                <a:latin typeface="Arial" pitchFamily="-108" charset="0"/>
              </a:rPr>
              <a:t>Yang</a:t>
            </a:r>
          </a:p>
        </p:txBody>
      </p:sp>
      <p:sp>
        <p:nvSpPr>
          <p:cNvPr id="9267" name="Oval 51"/>
          <p:cNvSpPr>
            <a:spLocks noChangeArrowheads="1"/>
          </p:cNvSpPr>
          <p:nvPr/>
        </p:nvSpPr>
        <p:spPr bwMode="auto">
          <a:xfrm>
            <a:off x="7740650" y="4005263"/>
            <a:ext cx="863600" cy="374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sv-SE" sz="1800">
                <a:latin typeface="Arial" pitchFamily="-108" charset="0"/>
              </a:rPr>
              <a:t>Wigner</a:t>
            </a:r>
          </a:p>
        </p:txBody>
      </p:sp>
      <p:sp>
        <p:nvSpPr>
          <p:cNvPr id="10292" name="AutoShape 52"/>
          <p:cNvSpPr>
            <a:spLocks noChangeArrowheads="1"/>
          </p:cNvSpPr>
          <p:nvPr/>
        </p:nvSpPr>
        <p:spPr bwMode="auto">
          <a:xfrm>
            <a:off x="5076825" y="2997200"/>
            <a:ext cx="962025" cy="193675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>
              <a:latin typeface="Times New Roman" pitchFamily="18" charset="0"/>
            </a:endParaRPr>
          </a:p>
        </p:txBody>
      </p:sp>
      <p:sp>
        <p:nvSpPr>
          <p:cNvPr id="10293" name="AutoShape 53"/>
          <p:cNvSpPr>
            <a:spLocks noChangeArrowheads="1"/>
          </p:cNvSpPr>
          <p:nvPr/>
        </p:nvSpPr>
        <p:spPr bwMode="auto">
          <a:xfrm>
            <a:off x="2843213" y="1700213"/>
            <a:ext cx="962025" cy="193675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86437"/>
          </a:xfrm>
          <a:noFill/>
        </p:spPr>
        <p:txBody>
          <a:bodyPr anchor="t"/>
          <a:lstStyle/>
          <a:p>
            <a:pPr algn="l" eaLnBrk="1" hangingPunct="1"/>
            <a:r>
              <a:rPr lang="sv-SE" sz="2400" b="1"/>
              <a:t>Tid</a:t>
            </a: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/>
            </a:r>
            <a:br>
              <a:rPr lang="sv-SE" sz="2000" b="1"/>
            </a:br>
            <a:r>
              <a:rPr lang="sv-SE" sz="2000" b="1"/>
              <a:t>                                                                                                         </a:t>
            </a:r>
            <a:r>
              <a:rPr lang="sv-SE" sz="2400" b="1"/>
              <a:t>Rum</a:t>
            </a:r>
            <a:r>
              <a:rPr lang="sv-SE" sz="2000" b="1"/>
              <a:t>                                                                                                          </a:t>
            </a:r>
            <a:br>
              <a:rPr lang="sv-SE" sz="2000" b="1"/>
            </a:br>
            <a:endParaRPr lang="sv-SE" sz="2000" b="1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755650" y="5734050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755650" y="1125538"/>
            <a:ext cx="0" cy="4608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2484438" y="4652963"/>
            <a:ext cx="792162" cy="215900"/>
          </a:xfrm>
          <a:prstGeom prst="ellipse">
            <a:avLst/>
          </a:prstGeom>
          <a:solidFill>
            <a:srgbClr val="EAB3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4284663" y="4724400"/>
            <a:ext cx="792162" cy="215900"/>
          </a:xfrm>
          <a:prstGeom prst="ellipse">
            <a:avLst/>
          </a:prstGeom>
          <a:solidFill>
            <a:srgbClr val="EAB3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084888" y="4797425"/>
            <a:ext cx="792162" cy="215900"/>
          </a:xfrm>
          <a:prstGeom prst="ellipse">
            <a:avLst/>
          </a:prstGeom>
          <a:solidFill>
            <a:srgbClr val="EAB3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1331913" y="4941888"/>
            <a:ext cx="792162" cy="215900"/>
          </a:xfrm>
          <a:prstGeom prst="ellipse">
            <a:avLst/>
          </a:prstGeom>
          <a:solidFill>
            <a:srgbClr val="EAB3EB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5651500" y="3284538"/>
            <a:ext cx="1008063" cy="288925"/>
          </a:xfrm>
          <a:prstGeom prst="ellipse">
            <a:avLst/>
          </a:prstGeom>
          <a:solidFill>
            <a:srgbClr val="EAB3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1619250" y="3284538"/>
            <a:ext cx="1008063" cy="288925"/>
          </a:xfrm>
          <a:prstGeom prst="ellipse">
            <a:avLst/>
          </a:prstGeom>
          <a:solidFill>
            <a:srgbClr val="EAB3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3132138" y="1412875"/>
            <a:ext cx="1655762" cy="503238"/>
          </a:xfrm>
          <a:prstGeom prst="ellipse">
            <a:avLst/>
          </a:prstGeom>
          <a:solidFill>
            <a:srgbClr val="EAB3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1116013" y="5229225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116013" y="5229225"/>
            <a:ext cx="576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1692275" y="4508500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H="1">
            <a:off x="1258888" y="4508500"/>
            <a:ext cx="433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1258888" y="3933825"/>
            <a:ext cx="0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1258888" y="3933825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1979613" y="2924175"/>
            <a:ext cx="0" cy="1009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>
            <a:off x="1476375" y="2924175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V="1">
            <a:off x="1476375" y="1989138"/>
            <a:ext cx="0" cy="935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3635375" y="1125538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1763713" y="4581525"/>
            <a:ext cx="0" cy="1008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2051050" y="2133600"/>
            <a:ext cx="0" cy="2447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V="1">
            <a:off x="3708400" y="1268413"/>
            <a:ext cx="0" cy="865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V="1">
            <a:off x="1835150" y="4724400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2124075" y="2276475"/>
            <a:ext cx="0" cy="2447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3779838" y="1125538"/>
            <a:ext cx="0" cy="1150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2555875" y="501332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2555875" y="5013325"/>
            <a:ext cx="287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2843213" y="4005263"/>
            <a:ext cx="0" cy="1008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2195513" y="2420938"/>
            <a:ext cx="0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 flipV="1">
            <a:off x="3851275" y="1196975"/>
            <a:ext cx="0" cy="1223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1763713" y="4581525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1835150" y="4724400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2195513" y="4005263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1476375" y="1989138"/>
            <a:ext cx="215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2051050" y="2133600"/>
            <a:ext cx="1657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124075" y="2276475"/>
            <a:ext cx="16557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2195513" y="2420938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 flipV="1">
            <a:off x="2916238" y="3789363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 flipH="1">
            <a:off x="2268538" y="3789363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2268538" y="2924175"/>
            <a:ext cx="0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 flipV="1">
            <a:off x="3851275" y="5084763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H="1">
            <a:off x="2987675" y="5084763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 flipV="1">
            <a:off x="2987675" y="2708275"/>
            <a:ext cx="0" cy="2376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 flipV="1">
            <a:off x="4572000" y="3716338"/>
            <a:ext cx="0" cy="1800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4572000" y="3716338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 flipV="1">
            <a:off x="5003800" y="328453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 flipH="1">
            <a:off x="3924300" y="3284538"/>
            <a:ext cx="1079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 flipV="1">
            <a:off x="3924300" y="1268413"/>
            <a:ext cx="0" cy="201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 flipV="1">
            <a:off x="4643438" y="4149725"/>
            <a:ext cx="0" cy="143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>
            <a:off x="4643438" y="4149725"/>
            <a:ext cx="1296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 flipV="1">
            <a:off x="5940425" y="3068638"/>
            <a:ext cx="0" cy="1081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 flipH="1">
            <a:off x="3995738" y="3068638"/>
            <a:ext cx="19446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 flipV="1">
            <a:off x="3995738" y="1341438"/>
            <a:ext cx="0" cy="172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96" name="Line 56"/>
          <p:cNvSpPr>
            <a:spLocks noChangeShapeType="1"/>
          </p:cNvSpPr>
          <p:nvPr/>
        </p:nvSpPr>
        <p:spPr bwMode="auto">
          <a:xfrm flipV="1">
            <a:off x="5292725" y="52292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97" name="Line 57"/>
          <p:cNvSpPr>
            <a:spLocks noChangeShapeType="1"/>
          </p:cNvSpPr>
          <p:nvPr/>
        </p:nvSpPr>
        <p:spPr bwMode="auto">
          <a:xfrm flipH="1">
            <a:off x="4716463" y="5229225"/>
            <a:ext cx="576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V="1">
            <a:off x="4716463" y="4437063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>
            <a:off x="4716463" y="4437063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00" name="Line 60"/>
          <p:cNvSpPr>
            <a:spLocks noChangeShapeType="1"/>
          </p:cNvSpPr>
          <p:nvPr/>
        </p:nvSpPr>
        <p:spPr bwMode="auto">
          <a:xfrm flipV="1">
            <a:off x="6011863" y="2852738"/>
            <a:ext cx="0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 flipH="1">
            <a:off x="4067175" y="2852738"/>
            <a:ext cx="1944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 flipV="1">
            <a:off x="4067175" y="1052513"/>
            <a:ext cx="0" cy="1800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 flipV="1">
            <a:off x="5435600" y="50847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H="1">
            <a:off x="4787900" y="5084763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 flipV="1">
            <a:off x="4787900" y="4581525"/>
            <a:ext cx="0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4787900" y="4581525"/>
            <a:ext cx="1296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07" name="Line 67"/>
          <p:cNvSpPr>
            <a:spLocks noChangeShapeType="1"/>
          </p:cNvSpPr>
          <p:nvPr/>
        </p:nvSpPr>
        <p:spPr bwMode="auto">
          <a:xfrm flipV="1">
            <a:off x="6084888" y="2636838"/>
            <a:ext cx="0" cy="1944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 flipH="1">
            <a:off x="4140200" y="2636838"/>
            <a:ext cx="1944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4140200" y="1268413"/>
            <a:ext cx="0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 flipV="1">
            <a:off x="6443663" y="4652963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 flipH="1">
            <a:off x="6156325" y="4652963"/>
            <a:ext cx="287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 flipV="1">
            <a:off x="6156325" y="2349500"/>
            <a:ext cx="0" cy="2303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 flipH="1">
            <a:off x="4211638" y="2349500"/>
            <a:ext cx="19446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 flipV="1">
            <a:off x="4211638" y="1268413"/>
            <a:ext cx="0" cy="1081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 flipV="1">
            <a:off x="6516688" y="4437063"/>
            <a:ext cx="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 flipH="1">
            <a:off x="6227763" y="4437063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 flipV="1">
            <a:off x="6227763" y="2852738"/>
            <a:ext cx="0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18" name="Line 78"/>
          <p:cNvSpPr>
            <a:spLocks noChangeShapeType="1"/>
          </p:cNvSpPr>
          <p:nvPr/>
        </p:nvSpPr>
        <p:spPr bwMode="auto">
          <a:xfrm>
            <a:off x="6227763" y="2852738"/>
            <a:ext cx="1368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19" name="Line 79"/>
          <p:cNvSpPr>
            <a:spLocks noChangeShapeType="1"/>
          </p:cNvSpPr>
          <p:nvPr/>
        </p:nvSpPr>
        <p:spPr bwMode="auto">
          <a:xfrm flipH="1">
            <a:off x="4284663" y="2133600"/>
            <a:ext cx="3311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 flipV="1">
            <a:off x="4284663" y="1125538"/>
            <a:ext cx="0" cy="1008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Diagram 2"/>
          <p:cNvGrpSpPr>
            <a:grpSpLocks noChangeAspect="1"/>
          </p:cNvGrpSpPr>
          <p:nvPr/>
        </p:nvGrpSpPr>
        <p:grpSpPr bwMode="auto">
          <a:xfrm>
            <a:off x="1619250" y="0"/>
            <a:ext cx="5472113" cy="4537075"/>
            <a:chOff x="1134" y="704"/>
            <a:chExt cx="3447" cy="2858"/>
          </a:xfrm>
        </p:grpSpPr>
        <p:sp>
          <p:nvSpPr>
            <p:cNvPr id="307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34" y="704"/>
              <a:ext cx="3447" cy="2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076" name="_s3076"/>
            <p:cNvSpPr>
              <a:spLocks noChangeArrowheads="1" noTextEdit="1"/>
            </p:cNvSpPr>
            <p:nvPr/>
          </p:nvSpPr>
          <p:spPr bwMode="auto">
            <a:xfrm>
              <a:off x="2729" y="1597"/>
              <a:ext cx="1072" cy="1072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70">
              <a:solidFill>
                <a:schemeClr val="hlink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077" name="_s3077"/>
            <p:cNvSpPr>
              <a:spLocks noChangeArrowheads="1"/>
            </p:cNvSpPr>
            <p:nvPr/>
          </p:nvSpPr>
          <p:spPr bwMode="auto">
            <a:xfrm>
              <a:off x="3908" y="1999"/>
              <a:ext cx="564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 sz="1800">
                <a:latin typeface="Arial" pitchFamily="-108" charset="0"/>
              </a:endParaRPr>
            </a:p>
          </p:txBody>
        </p:sp>
        <p:sp>
          <p:nvSpPr>
            <p:cNvPr id="3078" name="_s3078"/>
            <p:cNvSpPr>
              <a:spLocks noChangeArrowheads="1" noTextEdit="1"/>
            </p:cNvSpPr>
            <p:nvPr/>
          </p:nvSpPr>
          <p:spPr bwMode="auto">
            <a:xfrm>
              <a:off x="1912" y="1597"/>
              <a:ext cx="1072" cy="1072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70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079" name="_s3079"/>
            <p:cNvSpPr>
              <a:spLocks noChangeArrowheads="1"/>
            </p:cNvSpPr>
            <p:nvPr/>
          </p:nvSpPr>
          <p:spPr bwMode="auto">
            <a:xfrm>
              <a:off x="1241" y="1999"/>
              <a:ext cx="564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 sz="1800">
                <a:latin typeface="Arial" pitchFamily="-108" charset="0"/>
              </a:endParaRPr>
            </a:p>
          </p:txBody>
        </p:sp>
      </p:grp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2843213" y="549275"/>
            <a:ext cx="12969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4572000" y="549275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2987675" y="836613"/>
            <a:ext cx="12239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4572000" y="836613"/>
            <a:ext cx="11509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403350" y="3135313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Arial" pitchFamily="-108" charset="0"/>
              </a:rPr>
              <a:t>Divergent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011863" y="3141663"/>
            <a:ext cx="1747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Arial" pitchFamily="-108" charset="0"/>
              </a:rPr>
              <a:t>Konvergent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455738" y="3640138"/>
            <a:ext cx="976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Arial" pitchFamily="-108" charset="0"/>
              </a:rPr>
              <a:t>Pionjär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011863" y="3567113"/>
            <a:ext cx="1576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Arial" pitchFamily="-108" charset="0"/>
              </a:rPr>
              <a:t>Entreprenör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455738" y="4071938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Arial" pitchFamily="-108" charset="0"/>
              </a:rPr>
              <a:t>Mångfald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011863" y="40767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sv-SE" sz="1800">
              <a:latin typeface="Arial" pitchFamily="-108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992813" y="4071938"/>
            <a:ext cx="1566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Arial" pitchFamily="-108" charset="0"/>
              </a:rPr>
              <a:t>Likformighet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527175" y="4503738"/>
            <a:ext cx="763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Arial" pitchFamily="-108" charset="0"/>
              </a:rPr>
              <a:t>Kaos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992813" y="4503738"/>
            <a:ext cx="1087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Arial" pitchFamily="-108" charset="0"/>
              </a:rPr>
              <a:t>Ordning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527175" y="4935538"/>
            <a:ext cx="1312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Arial" pitchFamily="-108" charset="0"/>
              </a:rPr>
              <a:t>Kreativitet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5992813" y="4935538"/>
            <a:ext cx="1354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Arial" pitchFamily="-108" charset="0"/>
              </a:rPr>
              <a:t>Effektivitet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527175" y="5367338"/>
            <a:ext cx="127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Arial" pitchFamily="-108" charset="0"/>
              </a:rPr>
              <a:t>Lekfullhet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5992813" y="5367338"/>
            <a:ext cx="1133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Arial" pitchFamily="-108" charset="0"/>
              </a:rPr>
              <a:t>Disciplin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1527175" y="5799138"/>
            <a:ext cx="125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Arial" pitchFamily="-108" charset="0"/>
              </a:rPr>
              <a:t>Jämlikhet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5992813" y="5799138"/>
            <a:ext cx="148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latin typeface="Arial" pitchFamily="-108" charset="0"/>
              </a:rPr>
              <a:t>Konkurrens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1476375" y="6067425"/>
            <a:ext cx="155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sv-SE" sz="1800">
                <a:latin typeface="Arial" pitchFamily="-108" charset="0"/>
              </a:rPr>
              <a:t> </a:t>
            </a:r>
            <a:r>
              <a:rPr lang="sv-SE" sz="2000">
                <a:latin typeface="Arial" pitchFamily="-108" charset="0"/>
              </a:rPr>
              <a:t>Generositet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139</Words>
  <Application>Microsoft Macintosh PowerPoint</Application>
  <PresentationFormat>Bildspel på skärmen (4:3)</PresentationFormat>
  <Paragraphs>48</Paragraphs>
  <Slides>9</Slides>
  <Notes>0</Notes>
  <HiddenSlides>0</HiddenSlides>
  <MMClips>0</MMClips>
  <ScaleCrop>false</ScaleCrop>
  <HeadingPairs>
    <vt:vector size="8" baseType="variant">
      <vt:variant>
        <vt:lpstr>Använt typsnitt</vt:lpstr>
      </vt:variant>
      <vt:variant>
        <vt:i4>4</vt:i4>
      </vt:variant>
      <vt:variant>
        <vt:lpstr>Formgivningsmall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Calibri</vt:lpstr>
      <vt:lpstr>Book Antiqua</vt:lpstr>
      <vt:lpstr>Standardformgivning</vt:lpstr>
      <vt:lpstr>Worksheet</vt:lpstr>
      <vt:lpstr>Bild 1</vt:lpstr>
      <vt:lpstr>Bild 2</vt:lpstr>
      <vt:lpstr>Bild 3</vt:lpstr>
      <vt:lpstr>Bild 4</vt:lpstr>
      <vt:lpstr>Bild 5</vt:lpstr>
      <vt:lpstr>Bild 6</vt:lpstr>
      <vt:lpstr> 1990 -  1980 -  1970 -          1960 -          1950 -  1940 -  1930 -  1920 -          1910 -   1900 -         Dallas                                            Berlin                       Chicago                                           Zürich                  Columbia                                      Köpenhamn                                      Princeton                                          Budapest</vt:lpstr>
      <vt:lpstr>Tid                                                                                                                         Rum                                                                                                           </vt:lpstr>
      <vt:lpstr>Bild 9</vt:lpstr>
    </vt:vector>
  </TitlesOfParts>
  <Company>Lunds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 Gunnar Törnqvist</dc:creator>
  <cp:lastModifiedBy>Marie Karlén</cp:lastModifiedBy>
  <cp:revision>21</cp:revision>
  <dcterms:created xsi:type="dcterms:W3CDTF">2010-05-10T09:41:33Z</dcterms:created>
  <dcterms:modified xsi:type="dcterms:W3CDTF">2010-05-10T09:42:02Z</dcterms:modified>
</cp:coreProperties>
</file>