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embeddings/oleObject1.bin" ContentType="application/vnd.openxmlformats-officedocument.oleObject"/>
  <Override PartName="/ppt/tags/tag2.xml" ContentType="application/vnd.openxmlformats-officedocument.presentationml.tags+xml"/>
  <Override PartName="/ppt/embeddings/oleObject2.bin" ContentType="application/vnd.openxmlformats-officedocument.oleObject"/>
  <Override PartName="/ppt/tags/tag3.xml" ContentType="application/vnd.openxmlformats-officedocument.presentationml.tags+xml"/>
  <Override PartName="/ppt/embeddings/oleObject3.bin" ContentType="application/vnd.openxmlformats-officedocument.oleObject"/>
  <Override PartName="/ppt/tags/tag4.xml" ContentType="application/vnd.openxmlformats-officedocument.presentationml.tags+xml"/>
  <Override PartName="/ppt/embeddings/oleObject4.bin" ContentType="application/vnd.openxmlformats-officedocument.oleObject"/>
  <Override PartName="/ppt/tags/tag5.xml" ContentType="application/vnd.openxmlformats-officedocument.presentationml.tags+xml"/>
  <Override PartName="/ppt/embeddings/oleObject5.bin" ContentType="application/vnd.openxmlformats-officedocument.oleObject"/>
  <Override PartName="/ppt/tags/tag6.xml" ContentType="application/vnd.openxmlformats-officedocument.presentationml.tags+xml"/>
  <Override PartName="/ppt/embeddings/oleObject6.bin" ContentType="application/vnd.openxmlformats-officedocument.oleObject"/>
  <Override PartName="/ppt/tags/tag7.xml" ContentType="application/vnd.openxmlformats-officedocument.presentationml.tags+xml"/>
  <Override PartName="/ppt/embeddings/oleObject7.bin" ContentType="application/vnd.openxmlformats-officedocument.oleObject"/>
  <Override PartName="/ppt/tags/tag8.xml" ContentType="application/vnd.openxmlformats-officedocument.presentationml.tags+xml"/>
  <Override PartName="/ppt/embeddings/oleObject8.bin" ContentType="application/vnd.openxmlformats-officedocument.oleObject"/>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9.xml" ContentType="application/vnd.openxmlformats-officedocument.presentationml.tags+xml"/>
  <Override PartName="/ppt/embeddings/oleObject9.bin" ContentType="application/vnd.openxmlformats-officedocument.oleObject"/>
  <Override PartName="/ppt/tags/tag10.xml" ContentType="application/vnd.openxmlformats-officedocument.presentationml.tags+xml"/>
  <Override PartName="/ppt/embeddings/oleObject10.bin" ContentType="application/vnd.openxmlformats-officedocument.oleObject"/>
  <Override PartName="/ppt/tags/tag11.xml" ContentType="application/vnd.openxmlformats-officedocument.presentationml.tags+xml"/>
  <Override PartName="/ppt/embeddings/oleObject11.bin" ContentType="application/vnd.openxmlformats-officedocument.oleObject"/>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12.xml" ContentType="application/vnd.openxmlformats-officedocument.presentationml.tags+xml"/>
  <Override PartName="/ppt/embeddings/oleObject12.bin" ContentType="application/vnd.openxmlformats-officedocument.oleObject"/>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13.xml" ContentType="application/vnd.openxmlformats-officedocument.presentationml.tags+xml"/>
  <Override PartName="/ppt/embeddings/oleObject13.bin" ContentType="application/vnd.openxmlformats-officedocument.oleObject"/>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ags/tag14.xml" ContentType="application/vnd.openxmlformats-officedocument.presentationml.tags+xml"/>
  <Override PartName="/ppt/embeddings/oleObject14.bin" ContentType="application/vnd.openxmlformats-officedocument.oleObject"/>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97" r:id="rId2"/>
    <p:sldMasterId id="2147483712" r:id="rId3"/>
    <p:sldMasterId id="2147483749" r:id="rId4"/>
    <p:sldMasterId id="2147483757" r:id="rId5"/>
    <p:sldMasterId id="2147483784" r:id="rId6"/>
  </p:sldMasterIdLst>
  <p:notesMasterIdLst>
    <p:notesMasterId r:id="rId52"/>
  </p:notesMasterIdLst>
  <p:sldIdLst>
    <p:sldId id="256" r:id="rId7"/>
    <p:sldId id="337" r:id="rId8"/>
    <p:sldId id="400" r:id="rId9"/>
    <p:sldId id="366" r:id="rId10"/>
    <p:sldId id="360" r:id="rId11"/>
    <p:sldId id="386" r:id="rId12"/>
    <p:sldId id="387" r:id="rId13"/>
    <p:sldId id="388" r:id="rId14"/>
    <p:sldId id="389" r:id="rId15"/>
    <p:sldId id="367" r:id="rId16"/>
    <p:sldId id="402" r:id="rId17"/>
    <p:sldId id="403" r:id="rId18"/>
    <p:sldId id="404" r:id="rId19"/>
    <p:sldId id="405" r:id="rId20"/>
    <p:sldId id="401" r:id="rId21"/>
    <p:sldId id="368" r:id="rId22"/>
    <p:sldId id="392" r:id="rId23"/>
    <p:sldId id="393" r:id="rId24"/>
    <p:sldId id="394" r:id="rId25"/>
    <p:sldId id="395" r:id="rId26"/>
    <p:sldId id="396" r:id="rId27"/>
    <p:sldId id="397" r:id="rId28"/>
    <p:sldId id="398" r:id="rId29"/>
    <p:sldId id="408" r:id="rId30"/>
    <p:sldId id="369" r:id="rId31"/>
    <p:sldId id="372" r:id="rId32"/>
    <p:sldId id="373" r:id="rId33"/>
    <p:sldId id="374" r:id="rId34"/>
    <p:sldId id="375" r:id="rId35"/>
    <p:sldId id="376" r:id="rId36"/>
    <p:sldId id="377" r:id="rId37"/>
    <p:sldId id="378" r:id="rId38"/>
    <p:sldId id="379" r:id="rId39"/>
    <p:sldId id="380" r:id="rId40"/>
    <p:sldId id="381" r:id="rId41"/>
    <p:sldId id="382" r:id="rId42"/>
    <p:sldId id="383" r:id="rId43"/>
    <p:sldId id="370" r:id="rId44"/>
    <p:sldId id="409" r:id="rId45"/>
    <p:sldId id="412" r:id="rId46"/>
    <p:sldId id="363" r:id="rId47"/>
    <p:sldId id="365" r:id="rId48"/>
    <p:sldId id="407" r:id="rId49"/>
    <p:sldId id="411" r:id="rId50"/>
    <p:sldId id="40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33" autoAdjust="0"/>
    <p:restoredTop sz="79412" autoAdjust="0"/>
  </p:normalViewPr>
  <p:slideViewPr>
    <p:cSldViewPr snapToGrid="0" snapToObjects="1">
      <p:cViewPr varScale="1">
        <p:scale>
          <a:sx n="65" d="100"/>
          <a:sy n="65" d="100"/>
        </p:scale>
        <p:origin x="-1472" y="-10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22FC84-8B39-F74C-A84F-5FBC3AC8BBD5}" type="datetimeFigureOut">
              <a:rPr lang="en-US" smtClean="0"/>
              <a:t>19-12-10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97A886-9477-3A45-A4CC-1D90BD1C6597}" type="slidenum">
              <a:rPr lang="en-US" smtClean="0"/>
              <a:t>‹Nr.›</a:t>
            </a:fld>
            <a:endParaRPr lang="en-US"/>
          </a:p>
        </p:txBody>
      </p:sp>
    </p:spTree>
    <p:extLst>
      <p:ext uri="{BB962C8B-B14F-4D97-AF65-F5344CB8AC3E}">
        <p14:creationId xmlns:p14="http://schemas.microsoft.com/office/powerpoint/2010/main" val="589673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mazon.com/gp/bestsellers/digital-text/154874011/ref=pd_zg_hrsr_digital-text" TargetMode="External"/><Relationship Id="rId4" Type="http://schemas.openxmlformats.org/officeDocument/2006/relationships/hyperlink" Target="https://www.amazon.com/gp/bestsellers/digital-text/8493786011/ref=pd_zg_hrsr_digital-text" TargetMode="External"/><Relationship Id="rId5" Type="http://schemas.openxmlformats.org/officeDocument/2006/relationships/hyperlink" Target="https://www.amazon.com/gp/bestsellers/digital-text/154855011/ref=pd_zg_hrsr_digital-text"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sc.gov.uk/section/advice-guidance/all-articles" TargetMode="External"/><Relationship Id="rId4" Type="http://schemas.openxmlformats.org/officeDocument/2006/relationships/hyperlink" Target="https://www.ncsc.gov.uk/section/education-skills/11-19-year-olds" TargetMode="External"/><Relationship Id="rId5" Type="http://schemas.openxmlformats.org/officeDocument/2006/relationships/hyperlink" Target="http://www.gchq.gov.uk/" TargetMode="External"/><Relationship Id="rId6" Type="http://schemas.openxmlformats.org/officeDocument/2006/relationships/hyperlink" Target="https://www.cpni.gov.uk/" TargetMode="External"/><Relationship Id="rId7" Type="http://schemas.openxmlformats.org/officeDocument/2006/relationships/hyperlink" Target="https://www.avenues.org/en/nyc/the-world-school/"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261" eaLnBrk="0" hangingPunct="0">
              <a:defRPr sz="3200">
                <a:solidFill>
                  <a:schemeClr val="tx1"/>
                </a:solidFill>
                <a:latin typeface="Tahoma" charset="0"/>
                <a:ea typeface="ＭＳ Ｐゴシック" charset="0"/>
                <a:cs typeface="ＭＳ Ｐゴシック" charset="0"/>
              </a:defRPr>
            </a:lvl1pPr>
            <a:lvl2pPr marL="742862" indent="-285717" defTabSz="968261" eaLnBrk="0" hangingPunct="0">
              <a:defRPr sz="3200">
                <a:solidFill>
                  <a:schemeClr val="tx1"/>
                </a:solidFill>
                <a:latin typeface="Tahoma" charset="0"/>
                <a:ea typeface="ＭＳ Ｐゴシック" charset="0"/>
              </a:defRPr>
            </a:lvl2pPr>
            <a:lvl3pPr marL="1142865" indent="-228573" defTabSz="968261" eaLnBrk="0" hangingPunct="0">
              <a:defRPr sz="3200">
                <a:solidFill>
                  <a:schemeClr val="tx1"/>
                </a:solidFill>
                <a:latin typeface="Tahoma" charset="0"/>
                <a:ea typeface="ＭＳ Ｐゴシック" charset="0"/>
              </a:defRPr>
            </a:lvl3pPr>
            <a:lvl4pPr marL="1600011" indent="-228573" defTabSz="968261" eaLnBrk="0" hangingPunct="0">
              <a:defRPr sz="3200">
                <a:solidFill>
                  <a:schemeClr val="tx1"/>
                </a:solidFill>
                <a:latin typeface="Tahoma" charset="0"/>
                <a:ea typeface="ＭＳ Ｐゴシック" charset="0"/>
              </a:defRPr>
            </a:lvl4pPr>
            <a:lvl5pPr marL="2057157" indent="-228573" defTabSz="968261" eaLnBrk="0" hangingPunct="0">
              <a:defRPr sz="3200">
                <a:solidFill>
                  <a:schemeClr val="tx1"/>
                </a:solidFill>
                <a:latin typeface="Tahoma" charset="0"/>
                <a:ea typeface="ＭＳ Ｐゴシック" charset="0"/>
              </a:defRPr>
            </a:lvl5pPr>
            <a:lvl6pPr marL="2514303" indent="-228573" defTabSz="968261" eaLnBrk="0" fontAlgn="base" hangingPunct="0">
              <a:spcBef>
                <a:spcPct val="0"/>
              </a:spcBef>
              <a:spcAft>
                <a:spcPct val="0"/>
              </a:spcAft>
              <a:defRPr sz="3200">
                <a:solidFill>
                  <a:schemeClr val="tx1"/>
                </a:solidFill>
                <a:latin typeface="Tahoma" charset="0"/>
                <a:ea typeface="ＭＳ Ｐゴシック" charset="0"/>
              </a:defRPr>
            </a:lvl6pPr>
            <a:lvl7pPr marL="2971449" indent="-228573" defTabSz="968261" eaLnBrk="0" fontAlgn="base" hangingPunct="0">
              <a:spcBef>
                <a:spcPct val="0"/>
              </a:spcBef>
              <a:spcAft>
                <a:spcPct val="0"/>
              </a:spcAft>
              <a:defRPr sz="3200">
                <a:solidFill>
                  <a:schemeClr val="tx1"/>
                </a:solidFill>
                <a:latin typeface="Tahoma" charset="0"/>
                <a:ea typeface="ＭＳ Ｐゴシック" charset="0"/>
              </a:defRPr>
            </a:lvl7pPr>
            <a:lvl8pPr marL="3428595" indent="-228573" defTabSz="968261" eaLnBrk="0" fontAlgn="base" hangingPunct="0">
              <a:spcBef>
                <a:spcPct val="0"/>
              </a:spcBef>
              <a:spcAft>
                <a:spcPct val="0"/>
              </a:spcAft>
              <a:defRPr sz="3200">
                <a:solidFill>
                  <a:schemeClr val="tx1"/>
                </a:solidFill>
                <a:latin typeface="Tahoma" charset="0"/>
                <a:ea typeface="ＭＳ Ｐゴシック" charset="0"/>
              </a:defRPr>
            </a:lvl8pPr>
            <a:lvl9pPr marL="3885741" indent="-228573" defTabSz="968261" eaLnBrk="0" fontAlgn="base" hangingPunct="0">
              <a:spcBef>
                <a:spcPct val="0"/>
              </a:spcBef>
              <a:spcAft>
                <a:spcPct val="0"/>
              </a:spcAft>
              <a:defRPr sz="3200">
                <a:solidFill>
                  <a:schemeClr val="tx1"/>
                </a:solidFill>
                <a:latin typeface="Tahoma" charset="0"/>
                <a:ea typeface="ＭＳ Ｐゴシック" charset="0"/>
              </a:defRPr>
            </a:lvl9pPr>
          </a:lstStyle>
          <a:p>
            <a:pPr marL="0" marR="0" lvl="0" indent="0" algn="r" defTabSz="968261" rtl="0" eaLnBrk="0" fontAlgn="base" latinLnBrk="0" hangingPunct="0">
              <a:lnSpc>
                <a:spcPct val="100000"/>
              </a:lnSpc>
              <a:spcBef>
                <a:spcPct val="0"/>
              </a:spcBef>
              <a:spcAft>
                <a:spcPct val="0"/>
              </a:spcAft>
              <a:buClrTx/>
              <a:buSzTx/>
              <a:buFontTx/>
              <a:buNone/>
              <a:tabLst/>
              <a:defRPr/>
            </a:pPr>
            <a:fld id="{C938258C-F160-7543-A2F8-072420448492}" type="slidenum">
              <a:rPr kumimoji="0" lang="en-GB" sz="1100" b="0" i="1"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68261" rtl="0" eaLnBrk="0" fontAlgn="base" latinLnBrk="0" hangingPunct="0">
                <a:lnSpc>
                  <a:spcPct val="100000"/>
                </a:lnSpc>
                <a:spcBef>
                  <a:spcPct val="0"/>
                </a:spcBef>
                <a:spcAft>
                  <a:spcPct val="0"/>
                </a:spcAft>
                <a:buClrTx/>
                <a:buSzTx/>
                <a:buFontTx/>
                <a:buNone/>
                <a:tabLst/>
                <a:defRPr/>
              </a:pPr>
              <a:t>2</a:t>
            </a:fld>
            <a:endParaRPr kumimoji="0" lang="en-GB" sz="1100" b="0" i="1"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410" name="Rectangle 2"/>
          <p:cNvSpPr>
            <a:spLocks noGrp="1" noRot="1" noChangeAspect="1" noChangeArrowheads="1" noTextEdit="1"/>
          </p:cNvSpPr>
          <p:nvPr>
            <p:ph type="sldImg"/>
          </p:nvPr>
        </p:nvSpPr>
        <p:spPr>
          <a:xfrm>
            <a:off x="96838" y="762000"/>
            <a:ext cx="6681787" cy="3759200"/>
          </a:xfrm>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090255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261" eaLnBrk="0" hangingPunct="0">
              <a:defRPr sz="3200">
                <a:solidFill>
                  <a:schemeClr val="tx1"/>
                </a:solidFill>
                <a:latin typeface="Tahoma" charset="0"/>
                <a:ea typeface="ＭＳ Ｐゴシック" charset="0"/>
                <a:cs typeface="ＭＳ Ｐゴシック" charset="0"/>
              </a:defRPr>
            </a:lvl1pPr>
            <a:lvl2pPr marL="742862" indent="-285717" defTabSz="968261" eaLnBrk="0" hangingPunct="0">
              <a:defRPr sz="3200">
                <a:solidFill>
                  <a:schemeClr val="tx1"/>
                </a:solidFill>
                <a:latin typeface="Tahoma" charset="0"/>
                <a:ea typeface="ＭＳ Ｐゴシック" charset="0"/>
              </a:defRPr>
            </a:lvl2pPr>
            <a:lvl3pPr marL="1142865" indent="-228573" defTabSz="968261" eaLnBrk="0" hangingPunct="0">
              <a:defRPr sz="3200">
                <a:solidFill>
                  <a:schemeClr val="tx1"/>
                </a:solidFill>
                <a:latin typeface="Tahoma" charset="0"/>
                <a:ea typeface="ＭＳ Ｐゴシック" charset="0"/>
              </a:defRPr>
            </a:lvl3pPr>
            <a:lvl4pPr marL="1600011" indent="-228573" defTabSz="968261" eaLnBrk="0" hangingPunct="0">
              <a:defRPr sz="3200">
                <a:solidFill>
                  <a:schemeClr val="tx1"/>
                </a:solidFill>
                <a:latin typeface="Tahoma" charset="0"/>
                <a:ea typeface="ＭＳ Ｐゴシック" charset="0"/>
              </a:defRPr>
            </a:lvl4pPr>
            <a:lvl5pPr marL="2057157" indent="-228573" defTabSz="968261" eaLnBrk="0" hangingPunct="0">
              <a:defRPr sz="3200">
                <a:solidFill>
                  <a:schemeClr val="tx1"/>
                </a:solidFill>
                <a:latin typeface="Tahoma" charset="0"/>
                <a:ea typeface="ＭＳ Ｐゴシック" charset="0"/>
              </a:defRPr>
            </a:lvl5pPr>
            <a:lvl6pPr marL="2514303" indent="-228573" defTabSz="968261" eaLnBrk="0" fontAlgn="base" hangingPunct="0">
              <a:spcBef>
                <a:spcPct val="0"/>
              </a:spcBef>
              <a:spcAft>
                <a:spcPct val="0"/>
              </a:spcAft>
              <a:defRPr sz="3200">
                <a:solidFill>
                  <a:schemeClr val="tx1"/>
                </a:solidFill>
                <a:latin typeface="Tahoma" charset="0"/>
                <a:ea typeface="ＭＳ Ｐゴシック" charset="0"/>
              </a:defRPr>
            </a:lvl6pPr>
            <a:lvl7pPr marL="2971449" indent="-228573" defTabSz="968261" eaLnBrk="0" fontAlgn="base" hangingPunct="0">
              <a:spcBef>
                <a:spcPct val="0"/>
              </a:spcBef>
              <a:spcAft>
                <a:spcPct val="0"/>
              </a:spcAft>
              <a:defRPr sz="3200">
                <a:solidFill>
                  <a:schemeClr val="tx1"/>
                </a:solidFill>
                <a:latin typeface="Tahoma" charset="0"/>
                <a:ea typeface="ＭＳ Ｐゴシック" charset="0"/>
              </a:defRPr>
            </a:lvl7pPr>
            <a:lvl8pPr marL="3428595" indent="-228573" defTabSz="968261" eaLnBrk="0" fontAlgn="base" hangingPunct="0">
              <a:spcBef>
                <a:spcPct val="0"/>
              </a:spcBef>
              <a:spcAft>
                <a:spcPct val="0"/>
              </a:spcAft>
              <a:defRPr sz="3200">
                <a:solidFill>
                  <a:schemeClr val="tx1"/>
                </a:solidFill>
                <a:latin typeface="Tahoma" charset="0"/>
                <a:ea typeface="ＭＳ Ｐゴシック" charset="0"/>
              </a:defRPr>
            </a:lvl8pPr>
            <a:lvl9pPr marL="3885741" indent="-228573" defTabSz="968261" eaLnBrk="0" fontAlgn="base" hangingPunct="0">
              <a:spcBef>
                <a:spcPct val="0"/>
              </a:spcBef>
              <a:spcAft>
                <a:spcPct val="0"/>
              </a:spcAft>
              <a:defRPr sz="3200">
                <a:solidFill>
                  <a:schemeClr val="tx1"/>
                </a:solidFill>
                <a:latin typeface="Tahoma" charset="0"/>
                <a:ea typeface="ＭＳ Ｐゴシック" charset="0"/>
              </a:defRPr>
            </a:lvl9pPr>
          </a:lstStyle>
          <a:p>
            <a:pPr marL="0" marR="0" lvl="0" indent="0" algn="r" defTabSz="968261" rtl="0" eaLnBrk="0" fontAlgn="base" latinLnBrk="0" hangingPunct="0">
              <a:lnSpc>
                <a:spcPct val="100000"/>
              </a:lnSpc>
              <a:spcBef>
                <a:spcPct val="0"/>
              </a:spcBef>
              <a:spcAft>
                <a:spcPct val="0"/>
              </a:spcAft>
              <a:buClrTx/>
              <a:buSzTx/>
              <a:buFontTx/>
              <a:buNone/>
              <a:tabLst/>
              <a:defRPr/>
            </a:pPr>
            <a:fld id="{C938258C-F160-7543-A2F8-072420448492}" type="slidenum">
              <a:rPr kumimoji="0" lang="en-GB" sz="1100" b="0" i="1"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68261" rtl="0" eaLnBrk="0" fontAlgn="base" latinLnBrk="0" hangingPunct="0">
                <a:lnSpc>
                  <a:spcPct val="100000"/>
                </a:lnSpc>
                <a:spcBef>
                  <a:spcPct val="0"/>
                </a:spcBef>
                <a:spcAft>
                  <a:spcPct val="0"/>
                </a:spcAft>
                <a:buClrTx/>
                <a:buSzTx/>
                <a:buFontTx/>
                <a:buNone/>
                <a:tabLst/>
                <a:defRPr/>
              </a:pPr>
              <a:t>16</a:t>
            </a:fld>
            <a:endParaRPr kumimoji="0" lang="en-GB" sz="1100" b="0" i="1"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410" name="Rectangle 2"/>
          <p:cNvSpPr>
            <a:spLocks noGrp="1" noRot="1" noChangeAspect="1" noChangeArrowheads="1" noTextEdit="1"/>
          </p:cNvSpPr>
          <p:nvPr>
            <p:ph type="sldImg"/>
          </p:nvPr>
        </p:nvSpPr>
        <p:spPr>
          <a:xfrm>
            <a:off x="96838" y="762000"/>
            <a:ext cx="6681787" cy="3759200"/>
          </a:xfrm>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090255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GB" sz="1200" noProof="0" dirty="0"/>
          </a:p>
        </p:txBody>
      </p:sp>
      <p:sp>
        <p:nvSpPr>
          <p:cNvPr id="4" name="Slide Number Placeholder 3"/>
          <p:cNvSpPr>
            <a:spLocks noGrp="1"/>
          </p:cNvSpPr>
          <p:nvPr>
            <p:ph type="sldNum" sz="quarter" idx="10"/>
          </p:nvPr>
        </p:nvSpPr>
        <p:spPr/>
        <p:txBody>
          <a:bodyPr/>
          <a:lstStyle/>
          <a:p>
            <a:fld id="{C01DDD5B-73AD-7347-846F-00C16C728880}" type="slidenum">
              <a:rPr lang="en-US" smtClean="0"/>
              <a:t>17</a:t>
            </a:fld>
            <a:endParaRPr lang="en-US"/>
          </a:p>
        </p:txBody>
      </p:sp>
    </p:spTree>
    <p:extLst>
      <p:ext uri="{BB962C8B-B14F-4D97-AF65-F5344CB8AC3E}">
        <p14:creationId xmlns:p14="http://schemas.microsoft.com/office/powerpoint/2010/main" val="1750768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261" eaLnBrk="0" hangingPunct="0">
              <a:defRPr sz="3200">
                <a:solidFill>
                  <a:schemeClr val="tx1"/>
                </a:solidFill>
                <a:latin typeface="Tahoma" charset="0"/>
                <a:ea typeface="ＭＳ Ｐゴシック" charset="0"/>
                <a:cs typeface="ＭＳ Ｐゴシック" charset="0"/>
              </a:defRPr>
            </a:lvl1pPr>
            <a:lvl2pPr marL="742862" indent="-285717" defTabSz="968261" eaLnBrk="0" hangingPunct="0">
              <a:defRPr sz="3200">
                <a:solidFill>
                  <a:schemeClr val="tx1"/>
                </a:solidFill>
                <a:latin typeface="Tahoma" charset="0"/>
                <a:ea typeface="ＭＳ Ｐゴシック" charset="0"/>
              </a:defRPr>
            </a:lvl2pPr>
            <a:lvl3pPr marL="1142865" indent="-228573" defTabSz="968261" eaLnBrk="0" hangingPunct="0">
              <a:defRPr sz="3200">
                <a:solidFill>
                  <a:schemeClr val="tx1"/>
                </a:solidFill>
                <a:latin typeface="Tahoma" charset="0"/>
                <a:ea typeface="ＭＳ Ｐゴシック" charset="0"/>
              </a:defRPr>
            </a:lvl3pPr>
            <a:lvl4pPr marL="1600011" indent="-228573" defTabSz="968261" eaLnBrk="0" hangingPunct="0">
              <a:defRPr sz="3200">
                <a:solidFill>
                  <a:schemeClr val="tx1"/>
                </a:solidFill>
                <a:latin typeface="Tahoma" charset="0"/>
                <a:ea typeface="ＭＳ Ｐゴシック" charset="0"/>
              </a:defRPr>
            </a:lvl4pPr>
            <a:lvl5pPr marL="2057157" indent="-228573" defTabSz="968261" eaLnBrk="0" hangingPunct="0">
              <a:defRPr sz="3200">
                <a:solidFill>
                  <a:schemeClr val="tx1"/>
                </a:solidFill>
                <a:latin typeface="Tahoma" charset="0"/>
                <a:ea typeface="ＭＳ Ｐゴシック" charset="0"/>
              </a:defRPr>
            </a:lvl5pPr>
            <a:lvl6pPr marL="2514303" indent="-228573" defTabSz="968261" eaLnBrk="0" fontAlgn="base" hangingPunct="0">
              <a:spcBef>
                <a:spcPct val="0"/>
              </a:spcBef>
              <a:spcAft>
                <a:spcPct val="0"/>
              </a:spcAft>
              <a:defRPr sz="3200">
                <a:solidFill>
                  <a:schemeClr val="tx1"/>
                </a:solidFill>
                <a:latin typeface="Tahoma" charset="0"/>
                <a:ea typeface="ＭＳ Ｐゴシック" charset="0"/>
              </a:defRPr>
            </a:lvl6pPr>
            <a:lvl7pPr marL="2971449" indent="-228573" defTabSz="968261" eaLnBrk="0" fontAlgn="base" hangingPunct="0">
              <a:spcBef>
                <a:spcPct val="0"/>
              </a:spcBef>
              <a:spcAft>
                <a:spcPct val="0"/>
              </a:spcAft>
              <a:defRPr sz="3200">
                <a:solidFill>
                  <a:schemeClr val="tx1"/>
                </a:solidFill>
                <a:latin typeface="Tahoma" charset="0"/>
                <a:ea typeface="ＭＳ Ｐゴシック" charset="0"/>
              </a:defRPr>
            </a:lvl7pPr>
            <a:lvl8pPr marL="3428595" indent="-228573" defTabSz="968261" eaLnBrk="0" fontAlgn="base" hangingPunct="0">
              <a:spcBef>
                <a:spcPct val="0"/>
              </a:spcBef>
              <a:spcAft>
                <a:spcPct val="0"/>
              </a:spcAft>
              <a:defRPr sz="3200">
                <a:solidFill>
                  <a:schemeClr val="tx1"/>
                </a:solidFill>
                <a:latin typeface="Tahoma" charset="0"/>
                <a:ea typeface="ＭＳ Ｐゴシック" charset="0"/>
              </a:defRPr>
            </a:lvl8pPr>
            <a:lvl9pPr marL="3885741" indent="-228573" defTabSz="968261" eaLnBrk="0" fontAlgn="base" hangingPunct="0">
              <a:spcBef>
                <a:spcPct val="0"/>
              </a:spcBef>
              <a:spcAft>
                <a:spcPct val="0"/>
              </a:spcAft>
              <a:defRPr sz="3200">
                <a:solidFill>
                  <a:schemeClr val="tx1"/>
                </a:solidFill>
                <a:latin typeface="Tahoma" charset="0"/>
                <a:ea typeface="ＭＳ Ｐゴシック" charset="0"/>
              </a:defRPr>
            </a:lvl9pPr>
          </a:lstStyle>
          <a:p>
            <a:pPr marL="0" marR="0" lvl="0" indent="0" algn="r" defTabSz="968261" rtl="0" eaLnBrk="0" fontAlgn="base" latinLnBrk="0" hangingPunct="0">
              <a:lnSpc>
                <a:spcPct val="100000"/>
              </a:lnSpc>
              <a:spcBef>
                <a:spcPct val="0"/>
              </a:spcBef>
              <a:spcAft>
                <a:spcPct val="0"/>
              </a:spcAft>
              <a:buClrTx/>
              <a:buSzTx/>
              <a:buFontTx/>
              <a:buNone/>
              <a:tabLst/>
              <a:defRPr/>
            </a:pPr>
            <a:fld id="{C938258C-F160-7543-A2F8-072420448492}" type="slidenum">
              <a:rPr kumimoji="0" lang="en-GB" sz="1100" b="0" i="1"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68261" rtl="0" eaLnBrk="0" fontAlgn="base" latinLnBrk="0" hangingPunct="0">
                <a:lnSpc>
                  <a:spcPct val="100000"/>
                </a:lnSpc>
                <a:spcBef>
                  <a:spcPct val="0"/>
                </a:spcBef>
                <a:spcAft>
                  <a:spcPct val="0"/>
                </a:spcAft>
                <a:buClrTx/>
                <a:buSzTx/>
                <a:buFontTx/>
                <a:buNone/>
                <a:tabLst/>
                <a:defRPr/>
              </a:pPr>
              <a:t>25</a:t>
            </a:fld>
            <a:endParaRPr kumimoji="0" lang="en-GB" sz="1100" b="0" i="1"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410" name="Rectangle 2"/>
          <p:cNvSpPr>
            <a:spLocks noGrp="1" noRot="1" noChangeAspect="1" noChangeArrowheads="1" noTextEdit="1"/>
          </p:cNvSpPr>
          <p:nvPr>
            <p:ph type="sldImg"/>
          </p:nvPr>
        </p:nvSpPr>
        <p:spPr>
          <a:xfrm>
            <a:off x="96838" y="762000"/>
            <a:ext cx="6681787" cy="3759200"/>
          </a:xfrm>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090255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97A886-9477-3A45-A4CC-1D90BD1C6597}" type="slidenum">
              <a:rPr lang="en-US" smtClean="0"/>
              <a:t>31</a:t>
            </a:fld>
            <a:endParaRPr lang="en-US"/>
          </a:p>
        </p:txBody>
      </p:sp>
    </p:spTree>
    <p:extLst>
      <p:ext uri="{BB962C8B-B14F-4D97-AF65-F5344CB8AC3E}">
        <p14:creationId xmlns:p14="http://schemas.microsoft.com/office/powerpoint/2010/main" val="1254659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97A886-9477-3A45-A4CC-1D90BD1C6597}" type="slidenum">
              <a:rPr lang="en-US" smtClean="0"/>
              <a:t>35</a:t>
            </a:fld>
            <a:endParaRPr lang="en-US"/>
          </a:p>
        </p:txBody>
      </p:sp>
    </p:spTree>
    <p:extLst>
      <p:ext uri="{BB962C8B-B14F-4D97-AF65-F5344CB8AC3E}">
        <p14:creationId xmlns:p14="http://schemas.microsoft.com/office/powerpoint/2010/main" val="2573384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261" eaLnBrk="0" hangingPunct="0">
              <a:defRPr sz="3200">
                <a:solidFill>
                  <a:schemeClr val="tx1"/>
                </a:solidFill>
                <a:latin typeface="Tahoma" charset="0"/>
                <a:ea typeface="ＭＳ Ｐゴシック" charset="0"/>
                <a:cs typeface="ＭＳ Ｐゴシック" charset="0"/>
              </a:defRPr>
            </a:lvl1pPr>
            <a:lvl2pPr marL="742862" indent="-285717" defTabSz="968261" eaLnBrk="0" hangingPunct="0">
              <a:defRPr sz="3200">
                <a:solidFill>
                  <a:schemeClr val="tx1"/>
                </a:solidFill>
                <a:latin typeface="Tahoma" charset="0"/>
                <a:ea typeface="ＭＳ Ｐゴシック" charset="0"/>
              </a:defRPr>
            </a:lvl2pPr>
            <a:lvl3pPr marL="1142865" indent="-228573" defTabSz="968261" eaLnBrk="0" hangingPunct="0">
              <a:defRPr sz="3200">
                <a:solidFill>
                  <a:schemeClr val="tx1"/>
                </a:solidFill>
                <a:latin typeface="Tahoma" charset="0"/>
                <a:ea typeface="ＭＳ Ｐゴシック" charset="0"/>
              </a:defRPr>
            </a:lvl3pPr>
            <a:lvl4pPr marL="1600011" indent="-228573" defTabSz="968261" eaLnBrk="0" hangingPunct="0">
              <a:defRPr sz="3200">
                <a:solidFill>
                  <a:schemeClr val="tx1"/>
                </a:solidFill>
                <a:latin typeface="Tahoma" charset="0"/>
                <a:ea typeface="ＭＳ Ｐゴシック" charset="0"/>
              </a:defRPr>
            </a:lvl4pPr>
            <a:lvl5pPr marL="2057157" indent="-228573" defTabSz="968261" eaLnBrk="0" hangingPunct="0">
              <a:defRPr sz="3200">
                <a:solidFill>
                  <a:schemeClr val="tx1"/>
                </a:solidFill>
                <a:latin typeface="Tahoma" charset="0"/>
                <a:ea typeface="ＭＳ Ｐゴシック" charset="0"/>
              </a:defRPr>
            </a:lvl5pPr>
            <a:lvl6pPr marL="2514303" indent="-228573" defTabSz="968261" eaLnBrk="0" fontAlgn="base" hangingPunct="0">
              <a:spcBef>
                <a:spcPct val="0"/>
              </a:spcBef>
              <a:spcAft>
                <a:spcPct val="0"/>
              </a:spcAft>
              <a:defRPr sz="3200">
                <a:solidFill>
                  <a:schemeClr val="tx1"/>
                </a:solidFill>
                <a:latin typeface="Tahoma" charset="0"/>
                <a:ea typeface="ＭＳ Ｐゴシック" charset="0"/>
              </a:defRPr>
            </a:lvl6pPr>
            <a:lvl7pPr marL="2971449" indent="-228573" defTabSz="968261" eaLnBrk="0" fontAlgn="base" hangingPunct="0">
              <a:spcBef>
                <a:spcPct val="0"/>
              </a:spcBef>
              <a:spcAft>
                <a:spcPct val="0"/>
              </a:spcAft>
              <a:defRPr sz="3200">
                <a:solidFill>
                  <a:schemeClr val="tx1"/>
                </a:solidFill>
                <a:latin typeface="Tahoma" charset="0"/>
                <a:ea typeface="ＭＳ Ｐゴシック" charset="0"/>
              </a:defRPr>
            </a:lvl7pPr>
            <a:lvl8pPr marL="3428595" indent="-228573" defTabSz="968261" eaLnBrk="0" fontAlgn="base" hangingPunct="0">
              <a:spcBef>
                <a:spcPct val="0"/>
              </a:spcBef>
              <a:spcAft>
                <a:spcPct val="0"/>
              </a:spcAft>
              <a:defRPr sz="3200">
                <a:solidFill>
                  <a:schemeClr val="tx1"/>
                </a:solidFill>
                <a:latin typeface="Tahoma" charset="0"/>
                <a:ea typeface="ＭＳ Ｐゴシック" charset="0"/>
              </a:defRPr>
            </a:lvl8pPr>
            <a:lvl9pPr marL="3885741" indent="-228573" defTabSz="968261" eaLnBrk="0" fontAlgn="base" hangingPunct="0">
              <a:spcBef>
                <a:spcPct val="0"/>
              </a:spcBef>
              <a:spcAft>
                <a:spcPct val="0"/>
              </a:spcAft>
              <a:defRPr sz="3200">
                <a:solidFill>
                  <a:schemeClr val="tx1"/>
                </a:solidFill>
                <a:latin typeface="Tahoma" charset="0"/>
                <a:ea typeface="ＭＳ Ｐゴシック" charset="0"/>
              </a:defRPr>
            </a:lvl9pPr>
          </a:lstStyle>
          <a:p>
            <a:pPr marL="0" marR="0" lvl="0" indent="0" algn="r" defTabSz="968261" rtl="0" eaLnBrk="0" fontAlgn="base" latinLnBrk="0" hangingPunct="0">
              <a:lnSpc>
                <a:spcPct val="100000"/>
              </a:lnSpc>
              <a:spcBef>
                <a:spcPct val="0"/>
              </a:spcBef>
              <a:spcAft>
                <a:spcPct val="0"/>
              </a:spcAft>
              <a:buClrTx/>
              <a:buSzTx/>
              <a:buFontTx/>
              <a:buNone/>
              <a:tabLst/>
              <a:defRPr/>
            </a:pPr>
            <a:fld id="{C938258C-F160-7543-A2F8-072420448492}" type="slidenum">
              <a:rPr kumimoji="0" lang="en-GB" sz="1100" b="0" i="1"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68261" rtl="0" eaLnBrk="0" fontAlgn="base" latinLnBrk="0" hangingPunct="0">
                <a:lnSpc>
                  <a:spcPct val="100000"/>
                </a:lnSpc>
                <a:spcBef>
                  <a:spcPct val="0"/>
                </a:spcBef>
                <a:spcAft>
                  <a:spcPct val="0"/>
                </a:spcAft>
                <a:buClrTx/>
                <a:buSzTx/>
                <a:buFontTx/>
                <a:buNone/>
                <a:tabLst/>
                <a:defRPr/>
              </a:pPr>
              <a:t>38</a:t>
            </a:fld>
            <a:endParaRPr kumimoji="0" lang="en-GB" sz="1100" b="0" i="1"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410" name="Rectangle 2"/>
          <p:cNvSpPr>
            <a:spLocks noGrp="1" noRot="1" noChangeAspect="1" noChangeArrowheads="1" noTextEdit="1"/>
          </p:cNvSpPr>
          <p:nvPr>
            <p:ph type="sldImg"/>
          </p:nvPr>
        </p:nvSpPr>
        <p:spPr>
          <a:xfrm>
            <a:off x="96838" y="762000"/>
            <a:ext cx="6681787" cy="3759200"/>
          </a:xfrm>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090255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261" eaLnBrk="0" hangingPunct="0">
              <a:defRPr sz="3200">
                <a:solidFill>
                  <a:schemeClr val="tx1"/>
                </a:solidFill>
                <a:latin typeface="Tahoma" charset="0"/>
                <a:ea typeface="ＭＳ Ｐゴシック" charset="0"/>
                <a:cs typeface="ＭＳ Ｐゴシック" charset="0"/>
              </a:defRPr>
            </a:lvl1pPr>
            <a:lvl2pPr marL="742862" indent="-285717" defTabSz="968261" eaLnBrk="0" hangingPunct="0">
              <a:defRPr sz="3200">
                <a:solidFill>
                  <a:schemeClr val="tx1"/>
                </a:solidFill>
                <a:latin typeface="Tahoma" charset="0"/>
                <a:ea typeface="ＭＳ Ｐゴシック" charset="0"/>
              </a:defRPr>
            </a:lvl2pPr>
            <a:lvl3pPr marL="1142865" indent="-228573" defTabSz="968261" eaLnBrk="0" hangingPunct="0">
              <a:defRPr sz="3200">
                <a:solidFill>
                  <a:schemeClr val="tx1"/>
                </a:solidFill>
                <a:latin typeface="Tahoma" charset="0"/>
                <a:ea typeface="ＭＳ Ｐゴシック" charset="0"/>
              </a:defRPr>
            </a:lvl3pPr>
            <a:lvl4pPr marL="1600011" indent="-228573" defTabSz="968261" eaLnBrk="0" hangingPunct="0">
              <a:defRPr sz="3200">
                <a:solidFill>
                  <a:schemeClr val="tx1"/>
                </a:solidFill>
                <a:latin typeface="Tahoma" charset="0"/>
                <a:ea typeface="ＭＳ Ｐゴシック" charset="0"/>
              </a:defRPr>
            </a:lvl4pPr>
            <a:lvl5pPr marL="2057157" indent="-228573" defTabSz="968261" eaLnBrk="0" hangingPunct="0">
              <a:defRPr sz="3200">
                <a:solidFill>
                  <a:schemeClr val="tx1"/>
                </a:solidFill>
                <a:latin typeface="Tahoma" charset="0"/>
                <a:ea typeface="ＭＳ Ｐゴシック" charset="0"/>
              </a:defRPr>
            </a:lvl5pPr>
            <a:lvl6pPr marL="2514303" indent="-228573" defTabSz="968261" eaLnBrk="0" fontAlgn="base" hangingPunct="0">
              <a:spcBef>
                <a:spcPct val="0"/>
              </a:spcBef>
              <a:spcAft>
                <a:spcPct val="0"/>
              </a:spcAft>
              <a:defRPr sz="3200">
                <a:solidFill>
                  <a:schemeClr val="tx1"/>
                </a:solidFill>
                <a:latin typeface="Tahoma" charset="0"/>
                <a:ea typeface="ＭＳ Ｐゴシック" charset="0"/>
              </a:defRPr>
            </a:lvl6pPr>
            <a:lvl7pPr marL="2971449" indent="-228573" defTabSz="968261" eaLnBrk="0" fontAlgn="base" hangingPunct="0">
              <a:spcBef>
                <a:spcPct val="0"/>
              </a:spcBef>
              <a:spcAft>
                <a:spcPct val="0"/>
              </a:spcAft>
              <a:defRPr sz="3200">
                <a:solidFill>
                  <a:schemeClr val="tx1"/>
                </a:solidFill>
                <a:latin typeface="Tahoma" charset="0"/>
                <a:ea typeface="ＭＳ Ｐゴシック" charset="0"/>
              </a:defRPr>
            </a:lvl7pPr>
            <a:lvl8pPr marL="3428595" indent="-228573" defTabSz="968261" eaLnBrk="0" fontAlgn="base" hangingPunct="0">
              <a:spcBef>
                <a:spcPct val="0"/>
              </a:spcBef>
              <a:spcAft>
                <a:spcPct val="0"/>
              </a:spcAft>
              <a:defRPr sz="3200">
                <a:solidFill>
                  <a:schemeClr val="tx1"/>
                </a:solidFill>
                <a:latin typeface="Tahoma" charset="0"/>
                <a:ea typeface="ＭＳ Ｐゴシック" charset="0"/>
              </a:defRPr>
            </a:lvl8pPr>
            <a:lvl9pPr marL="3885741" indent="-228573" defTabSz="968261" eaLnBrk="0" fontAlgn="base" hangingPunct="0">
              <a:spcBef>
                <a:spcPct val="0"/>
              </a:spcBef>
              <a:spcAft>
                <a:spcPct val="0"/>
              </a:spcAft>
              <a:defRPr sz="3200">
                <a:solidFill>
                  <a:schemeClr val="tx1"/>
                </a:solidFill>
                <a:latin typeface="Tahoma" charset="0"/>
                <a:ea typeface="ＭＳ Ｐゴシック" charset="0"/>
              </a:defRPr>
            </a:lvl9pPr>
          </a:lstStyle>
          <a:p>
            <a:pPr marL="0" marR="0" lvl="0" indent="0" algn="r" defTabSz="968261" rtl="0" eaLnBrk="0" fontAlgn="base" latinLnBrk="0" hangingPunct="0">
              <a:lnSpc>
                <a:spcPct val="100000"/>
              </a:lnSpc>
              <a:spcBef>
                <a:spcPct val="0"/>
              </a:spcBef>
              <a:spcAft>
                <a:spcPct val="0"/>
              </a:spcAft>
              <a:buClrTx/>
              <a:buSzTx/>
              <a:buFontTx/>
              <a:buNone/>
              <a:tabLst/>
              <a:defRPr/>
            </a:pPr>
            <a:fld id="{C938258C-F160-7543-A2F8-072420448492}" type="slidenum">
              <a:rPr kumimoji="0" lang="en-GB" sz="1100" b="0" i="1"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68261" rtl="0" eaLnBrk="0" fontAlgn="base" latinLnBrk="0" hangingPunct="0">
                <a:lnSpc>
                  <a:spcPct val="100000"/>
                </a:lnSpc>
                <a:spcBef>
                  <a:spcPct val="0"/>
                </a:spcBef>
                <a:spcAft>
                  <a:spcPct val="0"/>
                </a:spcAft>
                <a:buClrTx/>
                <a:buSzTx/>
                <a:buFontTx/>
                <a:buNone/>
                <a:tabLst/>
                <a:defRPr/>
              </a:pPr>
              <a:t>41</a:t>
            </a:fld>
            <a:endParaRPr kumimoji="0" lang="en-GB" sz="1100" b="0" i="1"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410" name="Rectangle 2"/>
          <p:cNvSpPr>
            <a:spLocks noGrp="1" noRot="1" noChangeAspect="1" noChangeArrowheads="1" noTextEdit="1"/>
          </p:cNvSpPr>
          <p:nvPr>
            <p:ph type="sldImg"/>
          </p:nvPr>
        </p:nvSpPr>
        <p:spPr>
          <a:xfrm>
            <a:off x="96838" y="762000"/>
            <a:ext cx="6681787" cy="3759200"/>
          </a:xfrm>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090255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261" eaLnBrk="0" hangingPunct="0">
              <a:defRPr sz="3200">
                <a:solidFill>
                  <a:schemeClr val="tx1"/>
                </a:solidFill>
                <a:latin typeface="Tahoma" charset="0"/>
                <a:ea typeface="ＭＳ Ｐゴシック" charset="0"/>
                <a:cs typeface="ＭＳ Ｐゴシック" charset="0"/>
              </a:defRPr>
            </a:lvl1pPr>
            <a:lvl2pPr marL="742862" indent="-285717" defTabSz="968261" eaLnBrk="0" hangingPunct="0">
              <a:defRPr sz="3200">
                <a:solidFill>
                  <a:schemeClr val="tx1"/>
                </a:solidFill>
                <a:latin typeface="Tahoma" charset="0"/>
                <a:ea typeface="ＭＳ Ｐゴシック" charset="0"/>
              </a:defRPr>
            </a:lvl2pPr>
            <a:lvl3pPr marL="1142865" indent="-228573" defTabSz="968261" eaLnBrk="0" hangingPunct="0">
              <a:defRPr sz="3200">
                <a:solidFill>
                  <a:schemeClr val="tx1"/>
                </a:solidFill>
                <a:latin typeface="Tahoma" charset="0"/>
                <a:ea typeface="ＭＳ Ｐゴシック" charset="0"/>
              </a:defRPr>
            </a:lvl3pPr>
            <a:lvl4pPr marL="1600011" indent="-228573" defTabSz="968261" eaLnBrk="0" hangingPunct="0">
              <a:defRPr sz="3200">
                <a:solidFill>
                  <a:schemeClr val="tx1"/>
                </a:solidFill>
                <a:latin typeface="Tahoma" charset="0"/>
                <a:ea typeface="ＭＳ Ｐゴシック" charset="0"/>
              </a:defRPr>
            </a:lvl4pPr>
            <a:lvl5pPr marL="2057157" indent="-228573" defTabSz="968261" eaLnBrk="0" hangingPunct="0">
              <a:defRPr sz="3200">
                <a:solidFill>
                  <a:schemeClr val="tx1"/>
                </a:solidFill>
                <a:latin typeface="Tahoma" charset="0"/>
                <a:ea typeface="ＭＳ Ｐゴシック" charset="0"/>
              </a:defRPr>
            </a:lvl5pPr>
            <a:lvl6pPr marL="2514303" indent="-228573" defTabSz="968261" eaLnBrk="0" fontAlgn="base" hangingPunct="0">
              <a:spcBef>
                <a:spcPct val="0"/>
              </a:spcBef>
              <a:spcAft>
                <a:spcPct val="0"/>
              </a:spcAft>
              <a:defRPr sz="3200">
                <a:solidFill>
                  <a:schemeClr val="tx1"/>
                </a:solidFill>
                <a:latin typeface="Tahoma" charset="0"/>
                <a:ea typeface="ＭＳ Ｐゴシック" charset="0"/>
              </a:defRPr>
            </a:lvl6pPr>
            <a:lvl7pPr marL="2971449" indent="-228573" defTabSz="968261" eaLnBrk="0" fontAlgn="base" hangingPunct="0">
              <a:spcBef>
                <a:spcPct val="0"/>
              </a:spcBef>
              <a:spcAft>
                <a:spcPct val="0"/>
              </a:spcAft>
              <a:defRPr sz="3200">
                <a:solidFill>
                  <a:schemeClr val="tx1"/>
                </a:solidFill>
                <a:latin typeface="Tahoma" charset="0"/>
                <a:ea typeface="ＭＳ Ｐゴシック" charset="0"/>
              </a:defRPr>
            </a:lvl7pPr>
            <a:lvl8pPr marL="3428595" indent="-228573" defTabSz="968261" eaLnBrk="0" fontAlgn="base" hangingPunct="0">
              <a:spcBef>
                <a:spcPct val="0"/>
              </a:spcBef>
              <a:spcAft>
                <a:spcPct val="0"/>
              </a:spcAft>
              <a:defRPr sz="3200">
                <a:solidFill>
                  <a:schemeClr val="tx1"/>
                </a:solidFill>
                <a:latin typeface="Tahoma" charset="0"/>
                <a:ea typeface="ＭＳ Ｐゴシック" charset="0"/>
              </a:defRPr>
            </a:lvl8pPr>
            <a:lvl9pPr marL="3885741" indent="-228573" defTabSz="968261" eaLnBrk="0" fontAlgn="base" hangingPunct="0">
              <a:spcBef>
                <a:spcPct val="0"/>
              </a:spcBef>
              <a:spcAft>
                <a:spcPct val="0"/>
              </a:spcAft>
              <a:defRPr sz="3200">
                <a:solidFill>
                  <a:schemeClr val="tx1"/>
                </a:solidFill>
                <a:latin typeface="Tahoma" charset="0"/>
                <a:ea typeface="ＭＳ Ｐゴシック" charset="0"/>
              </a:defRPr>
            </a:lvl9pPr>
          </a:lstStyle>
          <a:p>
            <a:pPr marL="0" marR="0" lvl="0" indent="0" algn="r" defTabSz="968261" rtl="0" eaLnBrk="0" fontAlgn="base" latinLnBrk="0" hangingPunct="0">
              <a:lnSpc>
                <a:spcPct val="100000"/>
              </a:lnSpc>
              <a:spcBef>
                <a:spcPct val="0"/>
              </a:spcBef>
              <a:spcAft>
                <a:spcPct val="0"/>
              </a:spcAft>
              <a:buClrTx/>
              <a:buSzTx/>
              <a:buFontTx/>
              <a:buNone/>
              <a:tabLst/>
              <a:defRPr/>
            </a:pPr>
            <a:fld id="{C938258C-F160-7543-A2F8-072420448492}" type="slidenum">
              <a:rPr kumimoji="0" lang="en-GB" sz="1100" b="0" i="1"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68261" rtl="0" eaLnBrk="0" fontAlgn="base" latinLnBrk="0" hangingPunct="0">
                <a:lnSpc>
                  <a:spcPct val="100000"/>
                </a:lnSpc>
                <a:spcBef>
                  <a:spcPct val="0"/>
                </a:spcBef>
                <a:spcAft>
                  <a:spcPct val="0"/>
                </a:spcAft>
                <a:buClrTx/>
                <a:buSzTx/>
                <a:buFontTx/>
                <a:buNone/>
                <a:tabLst/>
                <a:defRPr/>
              </a:pPr>
              <a:t>42</a:t>
            </a:fld>
            <a:endParaRPr kumimoji="0" lang="en-GB" sz="1100" b="0" i="1"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410" name="Rectangle 2"/>
          <p:cNvSpPr>
            <a:spLocks noGrp="1" noRot="1" noChangeAspect="1" noChangeArrowheads="1" noTextEdit="1"/>
          </p:cNvSpPr>
          <p:nvPr>
            <p:ph type="sldImg"/>
          </p:nvPr>
        </p:nvSpPr>
        <p:spPr>
          <a:xfrm>
            <a:off x="96838" y="762000"/>
            <a:ext cx="6681787" cy="3759200"/>
          </a:xfrm>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090255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261" eaLnBrk="0" hangingPunct="0">
              <a:defRPr sz="3200">
                <a:solidFill>
                  <a:schemeClr val="tx1"/>
                </a:solidFill>
                <a:latin typeface="Tahoma" charset="0"/>
                <a:ea typeface="ＭＳ Ｐゴシック" charset="0"/>
                <a:cs typeface="ＭＳ Ｐゴシック" charset="0"/>
              </a:defRPr>
            </a:lvl1pPr>
            <a:lvl2pPr marL="742862" indent="-285717" defTabSz="968261" eaLnBrk="0" hangingPunct="0">
              <a:defRPr sz="3200">
                <a:solidFill>
                  <a:schemeClr val="tx1"/>
                </a:solidFill>
                <a:latin typeface="Tahoma" charset="0"/>
                <a:ea typeface="ＭＳ Ｐゴシック" charset="0"/>
              </a:defRPr>
            </a:lvl2pPr>
            <a:lvl3pPr marL="1142865" indent="-228573" defTabSz="968261" eaLnBrk="0" hangingPunct="0">
              <a:defRPr sz="3200">
                <a:solidFill>
                  <a:schemeClr val="tx1"/>
                </a:solidFill>
                <a:latin typeface="Tahoma" charset="0"/>
                <a:ea typeface="ＭＳ Ｐゴシック" charset="0"/>
              </a:defRPr>
            </a:lvl3pPr>
            <a:lvl4pPr marL="1600011" indent="-228573" defTabSz="968261" eaLnBrk="0" hangingPunct="0">
              <a:defRPr sz="3200">
                <a:solidFill>
                  <a:schemeClr val="tx1"/>
                </a:solidFill>
                <a:latin typeface="Tahoma" charset="0"/>
                <a:ea typeface="ＭＳ Ｐゴシック" charset="0"/>
              </a:defRPr>
            </a:lvl4pPr>
            <a:lvl5pPr marL="2057157" indent="-228573" defTabSz="968261" eaLnBrk="0" hangingPunct="0">
              <a:defRPr sz="3200">
                <a:solidFill>
                  <a:schemeClr val="tx1"/>
                </a:solidFill>
                <a:latin typeface="Tahoma" charset="0"/>
                <a:ea typeface="ＭＳ Ｐゴシック" charset="0"/>
              </a:defRPr>
            </a:lvl5pPr>
            <a:lvl6pPr marL="2514303" indent="-228573" defTabSz="968261" eaLnBrk="0" fontAlgn="base" hangingPunct="0">
              <a:spcBef>
                <a:spcPct val="0"/>
              </a:spcBef>
              <a:spcAft>
                <a:spcPct val="0"/>
              </a:spcAft>
              <a:defRPr sz="3200">
                <a:solidFill>
                  <a:schemeClr val="tx1"/>
                </a:solidFill>
                <a:latin typeface="Tahoma" charset="0"/>
                <a:ea typeface="ＭＳ Ｐゴシック" charset="0"/>
              </a:defRPr>
            </a:lvl6pPr>
            <a:lvl7pPr marL="2971449" indent="-228573" defTabSz="968261" eaLnBrk="0" fontAlgn="base" hangingPunct="0">
              <a:spcBef>
                <a:spcPct val="0"/>
              </a:spcBef>
              <a:spcAft>
                <a:spcPct val="0"/>
              </a:spcAft>
              <a:defRPr sz="3200">
                <a:solidFill>
                  <a:schemeClr val="tx1"/>
                </a:solidFill>
                <a:latin typeface="Tahoma" charset="0"/>
                <a:ea typeface="ＭＳ Ｐゴシック" charset="0"/>
              </a:defRPr>
            </a:lvl7pPr>
            <a:lvl8pPr marL="3428595" indent="-228573" defTabSz="968261" eaLnBrk="0" fontAlgn="base" hangingPunct="0">
              <a:spcBef>
                <a:spcPct val="0"/>
              </a:spcBef>
              <a:spcAft>
                <a:spcPct val="0"/>
              </a:spcAft>
              <a:defRPr sz="3200">
                <a:solidFill>
                  <a:schemeClr val="tx1"/>
                </a:solidFill>
                <a:latin typeface="Tahoma" charset="0"/>
                <a:ea typeface="ＭＳ Ｐゴシック" charset="0"/>
              </a:defRPr>
            </a:lvl8pPr>
            <a:lvl9pPr marL="3885741" indent="-228573" defTabSz="968261" eaLnBrk="0" fontAlgn="base" hangingPunct="0">
              <a:spcBef>
                <a:spcPct val="0"/>
              </a:spcBef>
              <a:spcAft>
                <a:spcPct val="0"/>
              </a:spcAft>
              <a:defRPr sz="3200">
                <a:solidFill>
                  <a:schemeClr val="tx1"/>
                </a:solidFill>
                <a:latin typeface="Tahoma" charset="0"/>
                <a:ea typeface="ＭＳ Ｐゴシック" charset="0"/>
              </a:defRPr>
            </a:lvl9pPr>
          </a:lstStyle>
          <a:p>
            <a:pPr marL="0" marR="0" lvl="0" indent="0" algn="r" defTabSz="968261" rtl="0" eaLnBrk="0" fontAlgn="base" latinLnBrk="0" hangingPunct="0">
              <a:lnSpc>
                <a:spcPct val="100000"/>
              </a:lnSpc>
              <a:spcBef>
                <a:spcPct val="0"/>
              </a:spcBef>
              <a:spcAft>
                <a:spcPct val="0"/>
              </a:spcAft>
              <a:buClrTx/>
              <a:buSzTx/>
              <a:buFontTx/>
              <a:buNone/>
              <a:tabLst/>
              <a:defRPr/>
            </a:pPr>
            <a:fld id="{C938258C-F160-7543-A2F8-072420448492}" type="slidenum">
              <a:rPr kumimoji="0" lang="en-GB" sz="1100" b="0" i="1"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68261" rtl="0" eaLnBrk="0" fontAlgn="base" latinLnBrk="0" hangingPunct="0">
                <a:lnSpc>
                  <a:spcPct val="100000"/>
                </a:lnSpc>
                <a:spcBef>
                  <a:spcPct val="0"/>
                </a:spcBef>
                <a:spcAft>
                  <a:spcPct val="0"/>
                </a:spcAft>
                <a:buClrTx/>
                <a:buSzTx/>
                <a:buFontTx/>
                <a:buNone/>
                <a:tabLst/>
                <a:defRPr/>
              </a:pPr>
              <a:t>43</a:t>
            </a:fld>
            <a:endParaRPr kumimoji="0" lang="en-GB" sz="1100" b="0" i="1"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410" name="Rectangle 2"/>
          <p:cNvSpPr>
            <a:spLocks noGrp="1" noRot="1" noChangeAspect="1" noChangeArrowheads="1" noTextEdit="1"/>
          </p:cNvSpPr>
          <p:nvPr>
            <p:ph type="sldImg"/>
          </p:nvPr>
        </p:nvSpPr>
        <p:spPr>
          <a:xfrm>
            <a:off x="96838" y="762000"/>
            <a:ext cx="6681787" cy="3759200"/>
          </a:xfrm>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090255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261" eaLnBrk="0" hangingPunct="0">
              <a:defRPr sz="3200">
                <a:solidFill>
                  <a:schemeClr val="tx1"/>
                </a:solidFill>
                <a:latin typeface="Tahoma" charset="0"/>
                <a:ea typeface="ＭＳ Ｐゴシック" charset="0"/>
                <a:cs typeface="ＭＳ Ｐゴシック" charset="0"/>
              </a:defRPr>
            </a:lvl1pPr>
            <a:lvl2pPr marL="742862" indent="-285717" defTabSz="968261" eaLnBrk="0" hangingPunct="0">
              <a:defRPr sz="3200">
                <a:solidFill>
                  <a:schemeClr val="tx1"/>
                </a:solidFill>
                <a:latin typeface="Tahoma" charset="0"/>
                <a:ea typeface="ＭＳ Ｐゴシック" charset="0"/>
              </a:defRPr>
            </a:lvl2pPr>
            <a:lvl3pPr marL="1142865" indent="-228573" defTabSz="968261" eaLnBrk="0" hangingPunct="0">
              <a:defRPr sz="3200">
                <a:solidFill>
                  <a:schemeClr val="tx1"/>
                </a:solidFill>
                <a:latin typeface="Tahoma" charset="0"/>
                <a:ea typeface="ＭＳ Ｐゴシック" charset="0"/>
              </a:defRPr>
            </a:lvl3pPr>
            <a:lvl4pPr marL="1600011" indent="-228573" defTabSz="968261" eaLnBrk="0" hangingPunct="0">
              <a:defRPr sz="3200">
                <a:solidFill>
                  <a:schemeClr val="tx1"/>
                </a:solidFill>
                <a:latin typeface="Tahoma" charset="0"/>
                <a:ea typeface="ＭＳ Ｐゴシック" charset="0"/>
              </a:defRPr>
            </a:lvl4pPr>
            <a:lvl5pPr marL="2057157" indent="-228573" defTabSz="968261" eaLnBrk="0" hangingPunct="0">
              <a:defRPr sz="3200">
                <a:solidFill>
                  <a:schemeClr val="tx1"/>
                </a:solidFill>
                <a:latin typeface="Tahoma" charset="0"/>
                <a:ea typeface="ＭＳ Ｐゴシック" charset="0"/>
              </a:defRPr>
            </a:lvl5pPr>
            <a:lvl6pPr marL="2514303" indent="-228573" defTabSz="968261" eaLnBrk="0" fontAlgn="base" hangingPunct="0">
              <a:spcBef>
                <a:spcPct val="0"/>
              </a:spcBef>
              <a:spcAft>
                <a:spcPct val="0"/>
              </a:spcAft>
              <a:defRPr sz="3200">
                <a:solidFill>
                  <a:schemeClr val="tx1"/>
                </a:solidFill>
                <a:latin typeface="Tahoma" charset="0"/>
                <a:ea typeface="ＭＳ Ｐゴシック" charset="0"/>
              </a:defRPr>
            </a:lvl6pPr>
            <a:lvl7pPr marL="2971449" indent="-228573" defTabSz="968261" eaLnBrk="0" fontAlgn="base" hangingPunct="0">
              <a:spcBef>
                <a:spcPct val="0"/>
              </a:spcBef>
              <a:spcAft>
                <a:spcPct val="0"/>
              </a:spcAft>
              <a:defRPr sz="3200">
                <a:solidFill>
                  <a:schemeClr val="tx1"/>
                </a:solidFill>
                <a:latin typeface="Tahoma" charset="0"/>
                <a:ea typeface="ＭＳ Ｐゴシック" charset="0"/>
              </a:defRPr>
            </a:lvl7pPr>
            <a:lvl8pPr marL="3428595" indent="-228573" defTabSz="968261" eaLnBrk="0" fontAlgn="base" hangingPunct="0">
              <a:spcBef>
                <a:spcPct val="0"/>
              </a:spcBef>
              <a:spcAft>
                <a:spcPct val="0"/>
              </a:spcAft>
              <a:defRPr sz="3200">
                <a:solidFill>
                  <a:schemeClr val="tx1"/>
                </a:solidFill>
                <a:latin typeface="Tahoma" charset="0"/>
                <a:ea typeface="ＭＳ Ｐゴシック" charset="0"/>
              </a:defRPr>
            </a:lvl8pPr>
            <a:lvl9pPr marL="3885741" indent="-228573" defTabSz="968261" eaLnBrk="0" fontAlgn="base" hangingPunct="0">
              <a:spcBef>
                <a:spcPct val="0"/>
              </a:spcBef>
              <a:spcAft>
                <a:spcPct val="0"/>
              </a:spcAft>
              <a:defRPr sz="3200">
                <a:solidFill>
                  <a:schemeClr val="tx1"/>
                </a:solidFill>
                <a:latin typeface="Tahoma" charset="0"/>
                <a:ea typeface="ＭＳ Ｐゴシック" charset="0"/>
              </a:defRPr>
            </a:lvl9pPr>
          </a:lstStyle>
          <a:p>
            <a:pPr marL="0" marR="0" lvl="0" indent="0" algn="r" defTabSz="968261" rtl="0" eaLnBrk="0" fontAlgn="base" latinLnBrk="0" hangingPunct="0">
              <a:lnSpc>
                <a:spcPct val="100000"/>
              </a:lnSpc>
              <a:spcBef>
                <a:spcPct val="0"/>
              </a:spcBef>
              <a:spcAft>
                <a:spcPct val="0"/>
              </a:spcAft>
              <a:buClrTx/>
              <a:buSzTx/>
              <a:buFontTx/>
              <a:buNone/>
              <a:tabLst/>
              <a:defRPr/>
            </a:pPr>
            <a:fld id="{C938258C-F160-7543-A2F8-072420448492}" type="slidenum">
              <a:rPr kumimoji="0" lang="en-GB" sz="1100" b="0" i="1"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68261" rtl="0" eaLnBrk="0" fontAlgn="base" latinLnBrk="0" hangingPunct="0">
                <a:lnSpc>
                  <a:spcPct val="100000"/>
                </a:lnSpc>
                <a:spcBef>
                  <a:spcPct val="0"/>
                </a:spcBef>
                <a:spcAft>
                  <a:spcPct val="0"/>
                </a:spcAft>
                <a:buClrTx/>
                <a:buSzTx/>
                <a:buFontTx/>
                <a:buNone/>
                <a:tabLst/>
                <a:defRPr/>
              </a:pPr>
              <a:t>44</a:t>
            </a:fld>
            <a:endParaRPr kumimoji="0" lang="en-GB" sz="1100" b="0" i="1"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410" name="Rectangle 2"/>
          <p:cNvSpPr>
            <a:spLocks noGrp="1" noRot="1" noChangeAspect="1" noChangeArrowheads="1" noTextEdit="1"/>
          </p:cNvSpPr>
          <p:nvPr>
            <p:ph type="sldImg"/>
          </p:nvPr>
        </p:nvSpPr>
        <p:spPr>
          <a:xfrm>
            <a:off x="96838" y="762000"/>
            <a:ext cx="6681787" cy="3759200"/>
          </a:xfrm>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090255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Amazon</a:t>
            </a:r>
            <a:r>
              <a:rPr lang="en-GB" baseline="0" dirty="0" smtClean="0"/>
              <a:t> category </a:t>
            </a:r>
            <a:r>
              <a:rPr lang="en-GB" dirty="0" smtClean="0"/>
              <a:t>rankings (Open Access titles)</a:t>
            </a:r>
          </a:p>
          <a:p>
            <a:endParaRPr lang="en-GB" dirty="0" smtClean="0"/>
          </a:p>
          <a:p>
            <a:endParaRPr lang="en-GB" dirty="0" smtClean="0"/>
          </a:p>
          <a:p>
            <a:r>
              <a:rPr lang="en-GB" dirty="0" smtClean="0"/>
              <a:t>The Rise and Development of </a:t>
            </a:r>
            <a:r>
              <a:rPr lang="en-GB" dirty="0" err="1" smtClean="0"/>
              <a:t>FinTech</a:t>
            </a:r>
            <a:endParaRPr lang="en-GB" dirty="0" smtClean="0"/>
          </a:p>
          <a:p>
            <a:endParaRPr lang="en-GB" dirty="0" smtClean="0"/>
          </a:p>
          <a:p>
            <a:r>
              <a:rPr lang="en-GB" dirty="0" smtClean="0"/>
              <a:t>#1 in </a:t>
            </a:r>
            <a:r>
              <a:rPr lang="en-GB" dirty="0" smtClean="0">
                <a:hlinkClick r:id="rId3"/>
              </a:rPr>
              <a:t>Corporate Finance</a:t>
            </a:r>
            <a:r>
              <a:rPr lang="en-GB" dirty="0" smtClean="0"/>
              <a:t> </a:t>
            </a:r>
          </a:p>
          <a:p>
            <a:r>
              <a:rPr lang="en-GB" dirty="0" smtClean="0"/>
              <a:t>#1 in </a:t>
            </a:r>
            <a:r>
              <a:rPr lang="en-GB" dirty="0" err="1" smtClean="0">
                <a:hlinkClick r:id="rId4"/>
              </a:rPr>
              <a:t>Crowdfunding</a:t>
            </a:r>
            <a:r>
              <a:rPr lang="en-GB" dirty="0" smtClean="0"/>
              <a:t> </a:t>
            </a:r>
          </a:p>
          <a:p>
            <a:endParaRPr lang="en-GB" dirty="0" smtClean="0"/>
          </a:p>
          <a:p>
            <a:endParaRPr lang="en-GB" dirty="0" smtClean="0"/>
          </a:p>
          <a:p>
            <a:r>
              <a:rPr lang="en-GB" dirty="0" smtClean="0"/>
              <a:t>Digital Transformation</a:t>
            </a:r>
            <a:r>
              <a:rPr lang="en-GB" baseline="0" dirty="0" smtClean="0"/>
              <a:t> of </a:t>
            </a:r>
            <a:r>
              <a:rPr lang="en-GB" baseline="0" dirty="0" err="1" smtClean="0"/>
              <a:t>Labor</a:t>
            </a:r>
            <a:endParaRPr lang="en-GB" baseline="0" dirty="0" smtClean="0"/>
          </a:p>
          <a:p>
            <a:r>
              <a:rPr lang="en-GB" dirty="0" smtClean="0"/>
              <a:t>#1 in </a:t>
            </a:r>
            <a:r>
              <a:rPr lang="en-GB" dirty="0" smtClean="0">
                <a:hlinkClick r:id="rId5"/>
              </a:rPr>
              <a:t>Economic Conditions</a:t>
            </a:r>
            <a:endParaRPr lang="en-GB" baseline="0" dirty="0" smtClean="0"/>
          </a:p>
          <a:p>
            <a:endParaRPr lang="en-GB" baseline="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C597A886-9477-3A45-A4CC-1D90BD1C6597}" type="slidenum">
              <a:rPr lang="en-US" smtClean="0"/>
              <a:t>3</a:t>
            </a:fld>
            <a:endParaRPr lang="en-US"/>
          </a:p>
        </p:txBody>
      </p:sp>
    </p:spTree>
    <p:extLst>
      <p:ext uri="{BB962C8B-B14F-4D97-AF65-F5344CB8AC3E}">
        <p14:creationId xmlns:p14="http://schemas.microsoft.com/office/powerpoint/2010/main" val="4148713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57300"/>
            <a:ext cx="6035675" cy="3395663"/>
          </a:xfrm>
        </p:spPr>
      </p:sp>
      <p:sp>
        <p:nvSpPr>
          <p:cNvPr id="3" name="Notes Placeholder 2"/>
          <p:cNvSpPr>
            <a:spLocks noGrp="1"/>
          </p:cNvSpPr>
          <p:nvPr>
            <p:ph type="body" idx="1"/>
          </p:nvPr>
        </p:nvSpPr>
        <p:spPr/>
        <p:txBody>
          <a:bodyPr/>
          <a:lstStyle/>
          <a:p>
            <a:r>
              <a:rPr lang="en-GB" dirty="0"/>
              <a:t>Digital Transformation and Public Services:</a:t>
            </a:r>
          </a:p>
          <a:p>
            <a:r>
              <a:rPr lang="fr-FR" dirty="0"/>
              <a:t>354 pages | 14 B/W </a:t>
            </a:r>
            <a:r>
              <a:rPr lang="fr-FR" dirty="0" err="1"/>
              <a:t>Illus</a:t>
            </a:r>
            <a:r>
              <a:rPr lang="fr-FR" dirty="0"/>
              <a:t>.</a:t>
            </a:r>
          </a:p>
          <a:p>
            <a:r>
              <a:rPr lang="fr-FR" dirty="0"/>
              <a:t>30 </a:t>
            </a:r>
            <a:r>
              <a:rPr lang="fr-FR" dirty="0" err="1"/>
              <a:t>Authors</a:t>
            </a:r>
            <a:r>
              <a:rPr lang="fr-FR" dirty="0"/>
              <a:t>.</a:t>
            </a:r>
            <a:endParaRPr lang="en-GB" dirty="0"/>
          </a:p>
          <a:p>
            <a:endParaRPr lang="en-GB" dirty="0"/>
          </a:p>
          <a:p>
            <a:r>
              <a:rPr lang="en-GB" dirty="0"/>
              <a:t>The Digital Transformation of </a:t>
            </a:r>
            <a:r>
              <a:rPr lang="en-GB" dirty="0" err="1"/>
              <a:t>Labor</a:t>
            </a:r>
            <a:r>
              <a:rPr lang="en-GB" dirty="0"/>
              <a:t>:</a:t>
            </a:r>
          </a:p>
          <a:p>
            <a:r>
              <a:rPr lang="fr-FR" dirty="0"/>
              <a:t>344 pages | 14 B/W </a:t>
            </a:r>
            <a:r>
              <a:rPr lang="fr-FR" dirty="0" err="1"/>
              <a:t>Illus</a:t>
            </a:r>
            <a:r>
              <a:rPr lang="fr-FR" dirty="0"/>
              <a:t>.</a:t>
            </a:r>
          </a:p>
          <a:p>
            <a:r>
              <a:rPr lang="fr-FR" dirty="0"/>
              <a:t>27 </a:t>
            </a:r>
            <a:r>
              <a:rPr lang="fr-FR" dirty="0" err="1"/>
              <a:t>Authors</a:t>
            </a:r>
            <a:endParaRPr lang="fr-FR" dirty="0"/>
          </a:p>
          <a:p>
            <a:endParaRPr lang="fr-FR" dirty="0"/>
          </a:p>
          <a:p>
            <a:endParaRPr lang="fr-FR" dirty="0"/>
          </a:p>
          <a:p>
            <a:r>
              <a:rPr lang="fr-FR" dirty="0" err="1"/>
              <a:t>Author</a:t>
            </a:r>
            <a:r>
              <a:rPr lang="fr-FR" dirty="0"/>
              <a:t> countries of </a:t>
            </a:r>
            <a:r>
              <a:rPr lang="fr-FR" dirty="0" err="1"/>
              <a:t>origin</a:t>
            </a:r>
            <a:r>
              <a:rPr lang="fr-FR" dirty="0"/>
              <a:t>:</a:t>
            </a:r>
          </a:p>
          <a:p>
            <a:endParaRPr lang="en-US" dirty="0"/>
          </a:p>
          <a:p>
            <a:r>
              <a:rPr lang="en-US" dirty="0"/>
              <a:t>Sweden</a:t>
            </a:r>
          </a:p>
          <a:p>
            <a:r>
              <a:rPr lang="en-US" dirty="0"/>
              <a:t>Netherlands</a:t>
            </a:r>
          </a:p>
          <a:p>
            <a:r>
              <a:rPr lang="en-US" dirty="0"/>
              <a:t>United States</a:t>
            </a:r>
          </a:p>
          <a:p>
            <a:r>
              <a:rPr lang="en-US" dirty="0"/>
              <a:t>United Kingdom</a:t>
            </a:r>
          </a:p>
          <a:p>
            <a:r>
              <a:rPr lang="en-US" dirty="0"/>
              <a:t>Denmark</a:t>
            </a:r>
          </a:p>
          <a:p>
            <a:r>
              <a:rPr lang="en-US" dirty="0"/>
              <a:t>France</a:t>
            </a:r>
          </a:p>
          <a:p>
            <a:r>
              <a:rPr lang="en-US" dirty="0"/>
              <a:t>Australia</a:t>
            </a:r>
          </a:p>
          <a:p>
            <a:r>
              <a:rPr lang="en-US" dirty="0"/>
              <a:t>Spain</a:t>
            </a:r>
          </a:p>
          <a:p>
            <a:r>
              <a:rPr lang="en-US" dirty="0"/>
              <a:t>South Africa</a:t>
            </a:r>
          </a:p>
          <a:p>
            <a:r>
              <a:rPr lang="en-US" dirty="0"/>
              <a:t>Slovakia</a:t>
            </a:r>
          </a:p>
          <a:p>
            <a:r>
              <a:rPr lang="en-US" dirty="0"/>
              <a:t>Germany</a:t>
            </a:r>
          </a:p>
          <a:p>
            <a:r>
              <a:rPr lang="en-US" dirty="0"/>
              <a:t>Portugal</a:t>
            </a:r>
          </a:p>
          <a:p>
            <a:endParaRPr lang="en-US" dirty="0"/>
          </a:p>
          <a:p>
            <a:r>
              <a:rPr lang="en-US" dirty="0"/>
              <a:t>52 Authors (30 male, 22 female)</a:t>
            </a:r>
          </a:p>
        </p:txBody>
      </p:sp>
      <p:sp>
        <p:nvSpPr>
          <p:cNvPr id="4" name="Slide Number Placeholder 3"/>
          <p:cNvSpPr>
            <a:spLocks noGrp="1"/>
          </p:cNvSpPr>
          <p:nvPr>
            <p:ph type="sldNum" sz="quarter" idx="10"/>
          </p:nvPr>
        </p:nvSpPr>
        <p:spPr/>
        <p:txBody>
          <a:bodyPr/>
          <a:lstStyle/>
          <a:p>
            <a:pPr marL="0" marR="0" lvl="0" indent="0" algn="r" defTabSz="968375" rtl="0" eaLnBrk="0" fontAlgn="base" latinLnBrk="0" hangingPunct="0">
              <a:lnSpc>
                <a:spcPct val="100000"/>
              </a:lnSpc>
              <a:spcBef>
                <a:spcPct val="0"/>
              </a:spcBef>
              <a:spcAft>
                <a:spcPct val="0"/>
              </a:spcAft>
              <a:buClrTx/>
              <a:buSzTx/>
              <a:buFontTx/>
              <a:buNone/>
              <a:tabLst/>
              <a:defRPr/>
            </a:pPr>
            <a:fld id="{03C6AF4F-E356-BA4C-938B-F31EBEB1AF3D}" type="slidenum">
              <a:rPr kumimoji="0" lang="en-US" sz="1100" b="0" i="1"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68375" rtl="0" eaLnBrk="0" fontAlgn="base" latinLnBrk="0" hangingPunct="0">
                <a:lnSpc>
                  <a:spcPct val="100000"/>
                </a:lnSpc>
                <a:spcBef>
                  <a:spcPct val="0"/>
                </a:spcBef>
                <a:spcAft>
                  <a:spcPct val="0"/>
                </a:spcAft>
                <a:buClrTx/>
                <a:buSzTx/>
                <a:buFontTx/>
                <a:buNone/>
                <a:tabLst/>
                <a:defRPr/>
              </a:pPr>
              <a:t>4</a:t>
            </a:fld>
            <a:endParaRPr kumimoji="0" lang="en-US" sz="1100" b="0" i="1"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20681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261" eaLnBrk="0" hangingPunct="0">
              <a:defRPr sz="3200">
                <a:solidFill>
                  <a:schemeClr val="tx1"/>
                </a:solidFill>
                <a:latin typeface="Tahoma" charset="0"/>
                <a:ea typeface="ＭＳ Ｐゴシック" charset="0"/>
                <a:cs typeface="ＭＳ Ｐゴシック" charset="0"/>
              </a:defRPr>
            </a:lvl1pPr>
            <a:lvl2pPr marL="742862" indent="-285717" defTabSz="968261" eaLnBrk="0" hangingPunct="0">
              <a:defRPr sz="3200">
                <a:solidFill>
                  <a:schemeClr val="tx1"/>
                </a:solidFill>
                <a:latin typeface="Tahoma" charset="0"/>
                <a:ea typeface="ＭＳ Ｐゴシック" charset="0"/>
              </a:defRPr>
            </a:lvl2pPr>
            <a:lvl3pPr marL="1142865" indent="-228573" defTabSz="968261" eaLnBrk="0" hangingPunct="0">
              <a:defRPr sz="3200">
                <a:solidFill>
                  <a:schemeClr val="tx1"/>
                </a:solidFill>
                <a:latin typeface="Tahoma" charset="0"/>
                <a:ea typeface="ＭＳ Ｐゴシック" charset="0"/>
              </a:defRPr>
            </a:lvl3pPr>
            <a:lvl4pPr marL="1600011" indent="-228573" defTabSz="968261" eaLnBrk="0" hangingPunct="0">
              <a:defRPr sz="3200">
                <a:solidFill>
                  <a:schemeClr val="tx1"/>
                </a:solidFill>
                <a:latin typeface="Tahoma" charset="0"/>
                <a:ea typeface="ＭＳ Ｐゴシック" charset="0"/>
              </a:defRPr>
            </a:lvl4pPr>
            <a:lvl5pPr marL="2057157" indent="-228573" defTabSz="968261" eaLnBrk="0" hangingPunct="0">
              <a:defRPr sz="3200">
                <a:solidFill>
                  <a:schemeClr val="tx1"/>
                </a:solidFill>
                <a:latin typeface="Tahoma" charset="0"/>
                <a:ea typeface="ＭＳ Ｐゴシック" charset="0"/>
              </a:defRPr>
            </a:lvl5pPr>
            <a:lvl6pPr marL="2514303" indent="-228573" defTabSz="968261" eaLnBrk="0" fontAlgn="base" hangingPunct="0">
              <a:spcBef>
                <a:spcPct val="0"/>
              </a:spcBef>
              <a:spcAft>
                <a:spcPct val="0"/>
              </a:spcAft>
              <a:defRPr sz="3200">
                <a:solidFill>
                  <a:schemeClr val="tx1"/>
                </a:solidFill>
                <a:latin typeface="Tahoma" charset="0"/>
                <a:ea typeface="ＭＳ Ｐゴシック" charset="0"/>
              </a:defRPr>
            </a:lvl6pPr>
            <a:lvl7pPr marL="2971449" indent="-228573" defTabSz="968261" eaLnBrk="0" fontAlgn="base" hangingPunct="0">
              <a:spcBef>
                <a:spcPct val="0"/>
              </a:spcBef>
              <a:spcAft>
                <a:spcPct val="0"/>
              </a:spcAft>
              <a:defRPr sz="3200">
                <a:solidFill>
                  <a:schemeClr val="tx1"/>
                </a:solidFill>
                <a:latin typeface="Tahoma" charset="0"/>
                <a:ea typeface="ＭＳ Ｐゴシック" charset="0"/>
              </a:defRPr>
            </a:lvl7pPr>
            <a:lvl8pPr marL="3428595" indent="-228573" defTabSz="968261" eaLnBrk="0" fontAlgn="base" hangingPunct="0">
              <a:spcBef>
                <a:spcPct val="0"/>
              </a:spcBef>
              <a:spcAft>
                <a:spcPct val="0"/>
              </a:spcAft>
              <a:defRPr sz="3200">
                <a:solidFill>
                  <a:schemeClr val="tx1"/>
                </a:solidFill>
                <a:latin typeface="Tahoma" charset="0"/>
                <a:ea typeface="ＭＳ Ｐゴシック" charset="0"/>
              </a:defRPr>
            </a:lvl8pPr>
            <a:lvl9pPr marL="3885741" indent="-228573" defTabSz="968261" eaLnBrk="0" fontAlgn="base" hangingPunct="0">
              <a:spcBef>
                <a:spcPct val="0"/>
              </a:spcBef>
              <a:spcAft>
                <a:spcPct val="0"/>
              </a:spcAft>
              <a:defRPr sz="3200">
                <a:solidFill>
                  <a:schemeClr val="tx1"/>
                </a:solidFill>
                <a:latin typeface="Tahoma" charset="0"/>
                <a:ea typeface="ＭＳ Ｐゴシック" charset="0"/>
              </a:defRPr>
            </a:lvl9pPr>
          </a:lstStyle>
          <a:p>
            <a:pPr marL="0" marR="0" lvl="0" indent="0" algn="r" defTabSz="968261" rtl="0" eaLnBrk="0" fontAlgn="base" latinLnBrk="0" hangingPunct="0">
              <a:lnSpc>
                <a:spcPct val="100000"/>
              </a:lnSpc>
              <a:spcBef>
                <a:spcPct val="0"/>
              </a:spcBef>
              <a:spcAft>
                <a:spcPct val="0"/>
              </a:spcAft>
              <a:buClrTx/>
              <a:buSzTx/>
              <a:buFontTx/>
              <a:buNone/>
              <a:tabLst/>
              <a:defRPr/>
            </a:pPr>
            <a:fld id="{C938258C-F160-7543-A2F8-072420448492}" type="slidenum">
              <a:rPr kumimoji="0" lang="en-GB" sz="1100" b="0" i="1"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68261" rtl="0" eaLnBrk="0" fontAlgn="base" latinLnBrk="0" hangingPunct="0">
                <a:lnSpc>
                  <a:spcPct val="100000"/>
                </a:lnSpc>
                <a:spcBef>
                  <a:spcPct val="0"/>
                </a:spcBef>
                <a:spcAft>
                  <a:spcPct val="0"/>
                </a:spcAft>
                <a:buClrTx/>
                <a:buSzTx/>
                <a:buFontTx/>
                <a:buNone/>
                <a:tabLst/>
                <a:defRPr/>
              </a:pPr>
              <a:t>5</a:t>
            </a:fld>
            <a:endParaRPr kumimoji="0" lang="en-GB" sz="1100" b="0" i="1"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410" name="Rectangle 2"/>
          <p:cNvSpPr>
            <a:spLocks noGrp="1" noRot="1" noChangeAspect="1" noChangeArrowheads="1" noTextEdit="1"/>
          </p:cNvSpPr>
          <p:nvPr>
            <p:ph type="sldImg"/>
          </p:nvPr>
        </p:nvSpPr>
        <p:spPr>
          <a:xfrm>
            <a:off x="96838" y="762000"/>
            <a:ext cx="6681787" cy="3759200"/>
          </a:xfrm>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a:t>Images recreated with Creative Commons license:</a:t>
            </a:r>
          </a:p>
          <a:p>
            <a:endParaRPr lang="en-US" dirty="0"/>
          </a:p>
          <a:p>
            <a:r>
              <a:rPr lang="en-US" dirty="0"/>
              <a:t>https://flickr.com/photos/upsales/6236564931/in/photostream</a:t>
            </a:r>
          </a:p>
          <a:p>
            <a:endParaRPr lang="en-US" dirty="0"/>
          </a:p>
          <a:p>
            <a:r>
              <a:rPr lang="en-US" dirty="0"/>
              <a:t>https://upload.wikimedia.org/wikipedia/commons/thumb/c/c0/Drew_Gaffney.jpg/220px-Drew_Gaffney.jpg</a:t>
            </a:r>
          </a:p>
        </p:txBody>
      </p:sp>
    </p:spTree>
    <p:extLst>
      <p:ext uri="{BB962C8B-B14F-4D97-AF65-F5344CB8AC3E}">
        <p14:creationId xmlns:p14="http://schemas.microsoft.com/office/powerpoint/2010/main" val="3090255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261" eaLnBrk="0" hangingPunct="0">
              <a:defRPr sz="3200">
                <a:solidFill>
                  <a:schemeClr val="tx1"/>
                </a:solidFill>
                <a:latin typeface="Tahoma" charset="0"/>
                <a:ea typeface="ＭＳ Ｐゴシック" charset="0"/>
                <a:cs typeface="ＭＳ Ｐゴシック" charset="0"/>
              </a:defRPr>
            </a:lvl1pPr>
            <a:lvl2pPr marL="742862" indent="-285717" defTabSz="968261" eaLnBrk="0" hangingPunct="0">
              <a:defRPr sz="3200">
                <a:solidFill>
                  <a:schemeClr val="tx1"/>
                </a:solidFill>
                <a:latin typeface="Tahoma" charset="0"/>
                <a:ea typeface="ＭＳ Ｐゴシック" charset="0"/>
              </a:defRPr>
            </a:lvl2pPr>
            <a:lvl3pPr marL="1142865" indent="-228573" defTabSz="968261" eaLnBrk="0" hangingPunct="0">
              <a:defRPr sz="3200">
                <a:solidFill>
                  <a:schemeClr val="tx1"/>
                </a:solidFill>
                <a:latin typeface="Tahoma" charset="0"/>
                <a:ea typeface="ＭＳ Ｐゴシック" charset="0"/>
              </a:defRPr>
            </a:lvl3pPr>
            <a:lvl4pPr marL="1600011" indent="-228573" defTabSz="968261" eaLnBrk="0" hangingPunct="0">
              <a:defRPr sz="3200">
                <a:solidFill>
                  <a:schemeClr val="tx1"/>
                </a:solidFill>
                <a:latin typeface="Tahoma" charset="0"/>
                <a:ea typeface="ＭＳ Ｐゴシック" charset="0"/>
              </a:defRPr>
            </a:lvl4pPr>
            <a:lvl5pPr marL="2057157" indent="-228573" defTabSz="968261" eaLnBrk="0" hangingPunct="0">
              <a:defRPr sz="3200">
                <a:solidFill>
                  <a:schemeClr val="tx1"/>
                </a:solidFill>
                <a:latin typeface="Tahoma" charset="0"/>
                <a:ea typeface="ＭＳ Ｐゴシック" charset="0"/>
              </a:defRPr>
            </a:lvl5pPr>
            <a:lvl6pPr marL="2514303" indent="-228573" defTabSz="968261" eaLnBrk="0" fontAlgn="base" hangingPunct="0">
              <a:spcBef>
                <a:spcPct val="0"/>
              </a:spcBef>
              <a:spcAft>
                <a:spcPct val="0"/>
              </a:spcAft>
              <a:defRPr sz="3200">
                <a:solidFill>
                  <a:schemeClr val="tx1"/>
                </a:solidFill>
                <a:latin typeface="Tahoma" charset="0"/>
                <a:ea typeface="ＭＳ Ｐゴシック" charset="0"/>
              </a:defRPr>
            </a:lvl6pPr>
            <a:lvl7pPr marL="2971449" indent="-228573" defTabSz="968261" eaLnBrk="0" fontAlgn="base" hangingPunct="0">
              <a:spcBef>
                <a:spcPct val="0"/>
              </a:spcBef>
              <a:spcAft>
                <a:spcPct val="0"/>
              </a:spcAft>
              <a:defRPr sz="3200">
                <a:solidFill>
                  <a:schemeClr val="tx1"/>
                </a:solidFill>
                <a:latin typeface="Tahoma" charset="0"/>
                <a:ea typeface="ＭＳ Ｐゴシック" charset="0"/>
              </a:defRPr>
            </a:lvl7pPr>
            <a:lvl8pPr marL="3428595" indent="-228573" defTabSz="968261" eaLnBrk="0" fontAlgn="base" hangingPunct="0">
              <a:spcBef>
                <a:spcPct val="0"/>
              </a:spcBef>
              <a:spcAft>
                <a:spcPct val="0"/>
              </a:spcAft>
              <a:defRPr sz="3200">
                <a:solidFill>
                  <a:schemeClr val="tx1"/>
                </a:solidFill>
                <a:latin typeface="Tahoma" charset="0"/>
                <a:ea typeface="ＭＳ Ｐゴシック" charset="0"/>
              </a:defRPr>
            </a:lvl8pPr>
            <a:lvl9pPr marL="3885741" indent="-228573" defTabSz="968261" eaLnBrk="0" fontAlgn="base" hangingPunct="0">
              <a:spcBef>
                <a:spcPct val="0"/>
              </a:spcBef>
              <a:spcAft>
                <a:spcPct val="0"/>
              </a:spcAft>
              <a:defRPr sz="3200">
                <a:solidFill>
                  <a:schemeClr val="tx1"/>
                </a:solidFill>
                <a:latin typeface="Tahoma" charset="0"/>
                <a:ea typeface="ＭＳ Ｐゴシック" charset="0"/>
              </a:defRPr>
            </a:lvl9pPr>
          </a:lstStyle>
          <a:p>
            <a:pPr marL="0" marR="0" lvl="0" indent="0" algn="r" defTabSz="968261" rtl="0" eaLnBrk="0" fontAlgn="base" latinLnBrk="0" hangingPunct="0">
              <a:lnSpc>
                <a:spcPct val="100000"/>
              </a:lnSpc>
              <a:spcBef>
                <a:spcPct val="0"/>
              </a:spcBef>
              <a:spcAft>
                <a:spcPct val="0"/>
              </a:spcAft>
              <a:buClrTx/>
              <a:buSzTx/>
              <a:buFontTx/>
              <a:buNone/>
              <a:tabLst/>
              <a:defRPr/>
            </a:pPr>
            <a:fld id="{C938258C-F160-7543-A2F8-072420448492}" type="slidenum">
              <a:rPr kumimoji="0" lang="en-GB" sz="1100" b="0" i="1"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68261" rtl="0" eaLnBrk="0" fontAlgn="base" latinLnBrk="0" hangingPunct="0">
                <a:lnSpc>
                  <a:spcPct val="100000"/>
                </a:lnSpc>
                <a:spcBef>
                  <a:spcPct val="0"/>
                </a:spcBef>
                <a:spcAft>
                  <a:spcPct val="0"/>
                </a:spcAft>
                <a:buClrTx/>
                <a:buSzTx/>
                <a:buFontTx/>
                <a:buNone/>
                <a:tabLst/>
                <a:defRPr/>
              </a:pPr>
              <a:t>10</a:t>
            </a:fld>
            <a:endParaRPr kumimoji="0" lang="en-GB" sz="1100" b="0" i="1"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410" name="Rectangle 2"/>
          <p:cNvSpPr>
            <a:spLocks noGrp="1" noRot="1" noChangeAspect="1" noChangeArrowheads="1" noTextEdit="1"/>
          </p:cNvSpPr>
          <p:nvPr>
            <p:ph type="sldImg"/>
          </p:nvPr>
        </p:nvSpPr>
        <p:spPr>
          <a:xfrm>
            <a:off x="96838" y="762000"/>
            <a:ext cx="6681787" cy="3759200"/>
          </a:xfrm>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090255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C4E828-661E-4537-B25D-3179B5FEE0B2}" type="slidenum">
              <a:rPr lang="en-US" smtClean="0"/>
              <a:t>11</a:t>
            </a:fld>
            <a:endParaRPr lang="en-US" dirty="0"/>
          </a:p>
        </p:txBody>
      </p:sp>
    </p:spTree>
    <p:extLst>
      <p:ext uri="{BB962C8B-B14F-4D97-AF65-F5344CB8AC3E}">
        <p14:creationId xmlns:p14="http://schemas.microsoft.com/office/powerpoint/2010/main" val="3623509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800" b="1" dirty="0"/>
              <a:t>Teacher Scarcity and Lack of Control Over Student Data</a:t>
            </a:r>
            <a:endParaRPr lang="sv-SE" sz="800" b="1" dirty="0"/>
          </a:p>
          <a:p>
            <a:r>
              <a:rPr lang="en-US" sz="800" dirty="0"/>
              <a:t>When it comes to education, the system of today faces great challenges. We will see a scarcity of teachers in the coming years and that will propel digitalization and push for increased efficiency in education according to Helen Melander, Associate Professor in Education at Uppsala University. Teachers must be able to educate more students in the same amount of time. We need to evaluate the role of teachers and how they interact with, and enhance the adaptation of, new technology in education. </a:t>
            </a:r>
            <a:endParaRPr lang="sv-SE" sz="800" dirty="0"/>
          </a:p>
          <a:p>
            <a:r>
              <a:rPr lang="en-US" sz="800" dirty="0"/>
              <a:t> </a:t>
            </a:r>
            <a:endParaRPr lang="sv-SE" sz="800" dirty="0"/>
          </a:p>
          <a:p>
            <a:r>
              <a:rPr lang="en-US" sz="800" dirty="0"/>
              <a:t>When it comes to individualized support and managing student data we need to solve how data can be shared between different parties, according to Peyman </a:t>
            </a:r>
            <a:r>
              <a:rPr lang="en-US" sz="800" dirty="0" err="1"/>
              <a:t>Vahedi</a:t>
            </a:r>
            <a:r>
              <a:rPr lang="en-US" sz="800" dirty="0"/>
              <a:t>, Principal at the</a:t>
            </a:r>
            <a:r>
              <a:rPr lang="en-US" sz="800" u="sng" dirty="0"/>
              <a:t> senior</a:t>
            </a:r>
            <a:r>
              <a:rPr lang="en-US" sz="800" dirty="0"/>
              <a:t> high school </a:t>
            </a:r>
            <a:r>
              <a:rPr lang="en-US" sz="800" i="1" dirty="0" err="1"/>
              <a:t>Ådalsskolan</a:t>
            </a:r>
            <a:r>
              <a:rPr lang="en-US" sz="800" dirty="0"/>
              <a:t> in</a:t>
            </a:r>
            <a:r>
              <a:rPr lang="en-US" sz="800" u="sng" dirty="0"/>
              <a:t> the urban area of</a:t>
            </a:r>
            <a:r>
              <a:rPr lang="en-US" sz="800" dirty="0"/>
              <a:t> </a:t>
            </a:r>
            <a:r>
              <a:rPr lang="en-US" sz="800" dirty="0" err="1"/>
              <a:t>Kramfors</a:t>
            </a:r>
            <a:r>
              <a:rPr lang="en-US" sz="800" dirty="0"/>
              <a:t>. He regards this as the biggest challenge of today - that student data is owned and managed by two private actors </a:t>
            </a:r>
            <a:r>
              <a:rPr lang="en-GB" sz="500" dirty="0"/>
              <a:t> </a:t>
            </a:r>
            <a:r>
              <a:rPr lang="en-US" sz="800" dirty="0"/>
              <a:t>in Sweden. Hence, the state is paying a lot of money to get access to relevant data such as name, address, guardians etc. He describes this as a major obstacle, since we cannot work with data until this information is owned and handled by the state. This implies we do not have full access to the infrastructure needed to develop relevant services to teachers, students and parents. The school needs to be digitalized but the limited access to data stands in the way.</a:t>
            </a:r>
            <a:endParaRPr lang="sv-SE" sz="800" dirty="0"/>
          </a:p>
          <a:p>
            <a:r>
              <a:rPr lang="en-US" sz="800" dirty="0"/>
              <a:t> </a:t>
            </a:r>
            <a:endParaRPr lang="sv-SE" sz="800" dirty="0"/>
          </a:p>
          <a:p>
            <a:r>
              <a:rPr lang="en-US" sz="800" dirty="0"/>
              <a:t>Tommy </a:t>
            </a:r>
            <a:r>
              <a:rPr lang="en-US" sz="800" dirty="0" err="1"/>
              <a:t>Jarnemark</a:t>
            </a:r>
            <a:r>
              <a:rPr lang="en-US" sz="800" dirty="0"/>
              <a:t>, Chief Operational Officer at </a:t>
            </a:r>
            <a:r>
              <a:rPr lang="en-US" sz="800" dirty="0" err="1"/>
              <a:t>AcadeMedia</a:t>
            </a:r>
            <a:r>
              <a:rPr lang="en-US" sz="800" dirty="0"/>
              <a:t>, Northern Europe's largest education company, also brings up the importance of getting the right technology infrastructure in place for schools to become more digitalized and data driven. He believes teachers will still be a core component of a school, but they will work differently from today. We will not digitalize away teachers, but we may decrease the need for the physical location. Learning will be more real time-based and we will need to continue learning through our whole life. According to </a:t>
            </a:r>
            <a:r>
              <a:rPr lang="en-US" sz="800" dirty="0" err="1"/>
              <a:t>Jarnemark</a:t>
            </a:r>
            <a:r>
              <a:rPr lang="en-US" sz="800" dirty="0"/>
              <a:t>, this must be enabled by private actors and the public sector can handle the foundation for everyone to get the same start. His opinion is that it is old fashioned to spend 12-16 years in school before we go to work for the rest of our lives. Instead we will switch between education and work several times during our lifetime. </a:t>
            </a:r>
            <a:endParaRPr lang="sv-SE" sz="800" dirty="0"/>
          </a:p>
          <a:p>
            <a:r>
              <a:rPr lang="en-US" sz="800" dirty="0"/>
              <a:t> </a:t>
            </a:r>
            <a:endParaRPr lang="sv-SE" sz="800" dirty="0"/>
          </a:p>
          <a:p>
            <a:r>
              <a:rPr lang="en-US" sz="800" dirty="0"/>
              <a:t>The Swedish rally navigator and Founder of School4you (global education tools), Tina </a:t>
            </a:r>
            <a:r>
              <a:rPr lang="en-US" sz="800" dirty="0" err="1"/>
              <a:t>Thörner</a:t>
            </a:r>
            <a:r>
              <a:rPr lang="en-US" sz="800" dirty="0"/>
              <a:t>, describes the challenge in school today from the student’s perspective – “children today are demotivated since we have an ancient school, far from the world they live in”. The rewarding system does not meet their expectations of instant feedback and they get bored and lose interest, instead of being motivated and inspired. She has a strong belief that schools must adapt to children and technology – and not the other way around. </a:t>
            </a:r>
            <a:endParaRPr lang="sv-SE" sz="800" dirty="0"/>
          </a:p>
          <a:p>
            <a:r>
              <a:rPr lang="en-GB" sz="700" dirty="0"/>
              <a:t> </a:t>
            </a:r>
            <a:r>
              <a:rPr lang="sv-SE" sz="800" dirty="0" err="1"/>
              <a:t>Actors</a:t>
            </a:r>
            <a:r>
              <a:rPr lang="sv-SE" sz="800" dirty="0"/>
              <a:t>?</a:t>
            </a:r>
          </a:p>
          <a:p>
            <a:endParaRPr lang="en-US" dirty="0"/>
          </a:p>
        </p:txBody>
      </p:sp>
      <p:sp>
        <p:nvSpPr>
          <p:cNvPr id="4" name="Slide Number Placeholder 3"/>
          <p:cNvSpPr>
            <a:spLocks noGrp="1"/>
          </p:cNvSpPr>
          <p:nvPr>
            <p:ph type="sldNum" sz="quarter" idx="10"/>
          </p:nvPr>
        </p:nvSpPr>
        <p:spPr/>
        <p:txBody>
          <a:bodyPr/>
          <a:lstStyle/>
          <a:p>
            <a:fld id="{7618E7DE-A449-4975-86B4-FD8A97872108}" type="slidenum">
              <a:rPr lang="en-US" smtClean="0"/>
              <a:t>12</a:t>
            </a:fld>
            <a:endParaRPr lang="en-US"/>
          </a:p>
        </p:txBody>
      </p:sp>
    </p:spTree>
    <p:extLst>
      <p:ext uri="{BB962C8B-B14F-4D97-AF65-F5344CB8AC3E}">
        <p14:creationId xmlns:p14="http://schemas.microsoft.com/office/powerpoint/2010/main" val="1434160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730">
              <a:defRPr/>
            </a:pPr>
            <a:endParaRPr lang="en-GB"/>
          </a:p>
        </p:txBody>
      </p:sp>
      <p:sp>
        <p:nvSpPr>
          <p:cNvPr id="4" name="Slide Number Placeholder 3"/>
          <p:cNvSpPr>
            <a:spLocks noGrp="1"/>
          </p:cNvSpPr>
          <p:nvPr>
            <p:ph type="sldNum" sz="quarter" idx="10"/>
          </p:nvPr>
        </p:nvSpPr>
        <p:spPr/>
        <p:txBody>
          <a:bodyPr/>
          <a:lstStyle/>
          <a:p>
            <a:fld id="{80C4E828-661E-4537-B25D-3179B5FEE0B2}" type="slidenum">
              <a:rPr lang="en-US" smtClean="0"/>
              <a:t>13</a:t>
            </a:fld>
            <a:endParaRPr lang="en-US"/>
          </a:p>
        </p:txBody>
      </p:sp>
    </p:spTree>
    <p:extLst>
      <p:ext uri="{BB962C8B-B14F-4D97-AF65-F5344CB8AC3E}">
        <p14:creationId xmlns:p14="http://schemas.microsoft.com/office/powerpoint/2010/main" val="2459287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sv-SE" sz="800" dirty="0"/>
              <a:t>NCSC</a:t>
            </a:r>
          </a:p>
          <a:p>
            <a:pPr fontAlgn="base"/>
            <a:r>
              <a:rPr lang="sv-SE" sz="800" dirty="0" err="1"/>
              <a:t>Helping</a:t>
            </a:r>
            <a:r>
              <a:rPr lang="sv-SE" sz="800" dirty="0"/>
              <a:t> to make the UK the </a:t>
            </a:r>
            <a:r>
              <a:rPr lang="sv-SE" sz="800" dirty="0" err="1"/>
              <a:t>safest</a:t>
            </a:r>
            <a:r>
              <a:rPr lang="sv-SE" sz="800" dirty="0"/>
              <a:t> </a:t>
            </a:r>
            <a:r>
              <a:rPr lang="sv-SE" sz="800" dirty="0" err="1"/>
              <a:t>place</a:t>
            </a:r>
            <a:r>
              <a:rPr lang="sv-SE" sz="800" dirty="0"/>
              <a:t> to live and </a:t>
            </a:r>
            <a:r>
              <a:rPr lang="sv-SE" sz="800" dirty="0" err="1"/>
              <a:t>work</a:t>
            </a:r>
            <a:r>
              <a:rPr lang="sv-SE" sz="800" dirty="0"/>
              <a:t> online.</a:t>
            </a:r>
          </a:p>
          <a:p>
            <a:pPr fontAlgn="base"/>
            <a:r>
              <a:rPr lang="sv-SE" sz="800" dirty="0" err="1"/>
              <a:t>We</a:t>
            </a:r>
            <a:r>
              <a:rPr lang="sv-SE" sz="800" dirty="0"/>
              <a:t> support the </a:t>
            </a:r>
            <a:r>
              <a:rPr lang="sv-SE" sz="800" dirty="0" err="1"/>
              <a:t>most</a:t>
            </a:r>
            <a:r>
              <a:rPr lang="sv-SE" sz="800" dirty="0"/>
              <a:t> </a:t>
            </a:r>
            <a:r>
              <a:rPr lang="sv-SE" sz="800" dirty="0" err="1"/>
              <a:t>critical</a:t>
            </a:r>
            <a:r>
              <a:rPr lang="sv-SE" sz="800" dirty="0"/>
              <a:t> organisations in the UK, the </a:t>
            </a:r>
            <a:r>
              <a:rPr lang="sv-SE" sz="800" dirty="0" err="1"/>
              <a:t>wider</a:t>
            </a:r>
            <a:r>
              <a:rPr lang="sv-SE" sz="800" dirty="0"/>
              <a:t> public </a:t>
            </a:r>
            <a:r>
              <a:rPr lang="sv-SE" sz="800" dirty="0" err="1"/>
              <a:t>sector</a:t>
            </a:r>
            <a:r>
              <a:rPr lang="sv-SE" sz="800" dirty="0"/>
              <a:t>, </a:t>
            </a:r>
            <a:r>
              <a:rPr lang="sv-SE" sz="800" dirty="0" err="1"/>
              <a:t>industry</a:t>
            </a:r>
            <a:r>
              <a:rPr lang="sv-SE" sz="800" dirty="0"/>
              <a:t>, SMEs as </a:t>
            </a:r>
            <a:r>
              <a:rPr lang="sv-SE" sz="800" dirty="0" err="1"/>
              <a:t>well</a:t>
            </a:r>
            <a:r>
              <a:rPr lang="sv-SE" sz="800" dirty="0"/>
              <a:t> as the general public. </a:t>
            </a:r>
            <a:r>
              <a:rPr lang="sv-SE" sz="800" dirty="0" err="1"/>
              <a:t>When</a:t>
            </a:r>
            <a:r>
              <a:rPr lang="sv-SE" sz="800" dirty="0"/>
              <a:t> incidents do </a:t>
            </a:r>
            <a:r>
              <a:rPr lang="sv-SE" sz="800" dirty="0" err="1"/>
              <a:t>occur</a:t>
            </a:r>
            <a:r>
              <a:rPr lang="sv-SE" sz="800" dirty="0"/>
              <a:t>, </a:t>
            </a:r>
            <a:r>
              <a:rPr lang="sv-SE" sz="800" dirty="0" err="1"/>
              <a:t>we</a:t>
            </a:r>
            <a:r>
              <a:rPr lang="sv-SE" sz="800" dirty="0"/>
              <a:t> </a:t>
            </a:r>
            <a:r>
              <a:rPr lang="sv-SE" sz="800" dirty="0" err="1"/>
              <a:t>provide</a:t>
            </a:r>
            <a:r>
              <a:rPr lang="sv-SE" sz="800" dirty="0"/>
              <a:t> </a:t>
            </a:r>
            <a:r>
              <a:rPr lang="sv-SE" sz="800" dirty="0" err="1"/>
              <a:t>effective</a:t>
            </a:r>
            <a:r>
              <a:rPr lang="sv-SE" sz="800" dirty="0"/>
              <a:t> incident </a:t>
            </a:r>
            <a:r>
              <a:rPr lang="sv-SE" sz="800" dirty="0" err="1"/>
              <a:t>response</a:t>
            </a:r>
            <a:r>
              <a:rPr lang="sv-SE" sz="800" dirty="0"/>
              <a:t> to </a:t>
            </a:r>
            <a:r>
              <a:rPr lang="sv-SE" sz="800" dirty="0" err="1"/>
              <a:t>minimise</a:t>
            </a:r>
            <a:r>
              <a:rPr lang="sv-SE" sz="800" dirty="0"/>
              <a:t> harm to the UK, </a:t>
            </a:r>
            <a:r>
              <a:rPr lang="sv-SE" sz="800" dirty="0" err="1"/>
              <a:t>help</a:t>
            </a:r>
            <a:r>
              <a:rPr lang="sv-SE" sz="800" dirty="0"/>
              <a:t> </a:t>
            </a:r>
            <a:r>
              <a:rPr lang="sv-SE" sz="800" dirty="0" err="1"/>
              <a:t>with</a:t>
            </a:r>
            <a:r>
              <a:rPr lang="sv-SE" sz="800" dirty="0"/>
              <a:t> </a:t>
            </a:r>
            <a:r>
              <a:rPr lang="sv-SE" sz="800" dirty="0" err="1"/>
              <a:t>recovery</a:t>
            </a:r>
            <a:r>
              <a:rPr lang="sv-SE" sz="800" dirty="0"/>
              <a:t>, and </a:t>
            </a:r>
            <a:r>
              <a:rPr lang="sv-SE" sz="800" dirty="0" err="1"/>
              <a:t>learn</a:t>
            </a:r>
            <a:r>
              <a:rPr lang="sv-SE" sz="800" dirty="0"/>
              <a:t> </a:t>
            </a:r>
            <a:r>
              <a:rPr lang="sv-SE" sz="800" dirty="0" err="1"/>
              <a:t>lessons</a:t>
            </a:r>
            <a:r>
              <a:rPr lang="sv-SE" sz="800" dirty="0"/>
              <a:t> for the </a:t>
            </a:r>
            <a:r>
              <a:rPr lang="sv-SE" sz="800" dirty="0" err="1"/>
              <a:t>future</a:t>
            </a:r>
            <a:r>
              <a:rPr lang="sv-SE" sz="800" dirty="0"/>
              <a:t>.</a:t>
            </a:r>
          </a:p>
          <a:p>
            <a:pPr fontAlgn="base"/>
            <a:r>
              <a:rPr lang="sv-SE" sz="800" dirty="0" err="1"/>
              <a:t>More</a:t>
            </a:r>
            <a:r>
              <a:rPr lang="sv-SE" sz="800" dirty="0"/>
              <a:t> </a:t>
            </a:r>
            <a:r>
              <a:rPr lang="sv-SE" sz="800" dirty="0" err="1"/>
              <a:t>specifically</a:t>
            </a:r>
            <a:r>
              <a:rPr lang="sv-SE" sz="800" dirty="0"/>
              <a:t>, the NCSC:</a:t>
            </a:r>
          </a:p>
          <a:p>
            <a:pPr fontAlgn="base"/>
            <a:r>
              <a:rPr lang="sv-SE" sz="800" dirty="0"/>
              <a:t>understands cyber </a:t>
            </a:r>
            <a:r>
              <a:rPr lang="sv-SE" sz="800" dirty="0" err="1"/>
              <a:t>security</a:t>
            </a:r>
            <a:r>
              <a:rPr lang="sv-SE" sz="800" dirty="0"/>
              <a:t>, and </a:t>
            </a:r>
            <a:r>
              <a:rPr lang="sv-SE" sz="800" dirty="0" err="1"/>
              <a:t>distils</a:t>
            </a:r>
            <a:r>
              <a:rPr lang="sv-SE" sz="800" dirty="0"/>
              <a:t> </a:t>
            </a:r>
            <a:r>
              <a:rPr lang="sv-SE" sz="800" dirty="0" err="1"/>
              <a:t>this</a:t>
            </a:r>
            <a:r>
              <a:rPr lang="sv-SE" sz="800" dirty="0"/>
              <a:t> </a:t>
            </a:r>
            <a:r>
              <a:rPr lang="sv-SE" sz="800" dirty="0" err="1"/>
              <a:t>knowledge</a:t>
            </a:r>
            <a:r>
              <a:rPr lang="sv-SE" sz="800" dirty="0"/>
              <a:t> </a:t>
            </a:r>
            <a:r>
              <a:rPr lang="sv-SE" sz="800" dirty="0" err="1"/>
              <a:t>into</a:t>
            </a:r>
            <a:r>
              <a:rPr lang="sv-SE" sz="800" dirty="0"/>
              <a:t> </a:t>
            </a:r>
            <a:r>
              <a:rPr lang="sv-SE" sz="800" dirty="0">
                <a:hlinkClick r:id="rId3"/>
              </a:rPr>
              <a:t>practical guidance</a:t>
            </a:r>
            <a:r>
              <a:rPr lang="sv-SE" sz="800" dirty="0"/>
              <a:t> </a:t>
            </a:r>
            <a:r>
              <a:rPr lang="sv-SE" sz="800" dirty="0" err="1"/>
              <a:t>that</a:t>
            </a:r>
            <a:r>
              <a:rPr lang="sv-SE" sz="800" dirty="0"/>
              <a:t> </a:t>
            </a:r>
            <a:r>
              <a:rPr lang="sv-SE" sz="800" dirty="0" err="1"/>
              <a:t>we</a:t>
            </a:r>
            <a:r>
              <a:rPr lang="sv-SE" sz="800" dirty="0"/>
              <a:t> make </a:t>
            </a:r>
            <a:r>
              <a:rPr lang="sv-SE" sz="800" dirty="0" err="1"/>
              <a:t>available</a:t>
            </a:r>
            <a:r>
              <a:rPr lang="sv-SE" sz="800" dirty="0"/>
              <a:t> to all</a:t>
            </a:r>
          </a:p>
          <a:p>
            <a:pPr fontAlgn="base"/>
            <a:r>
              <a:rPr lang="sv-SE" sz="800" dirty="0" err="1"/>
              <a:t>responds</a:t>
            </a:r>
            <a:r>
              <a:rPr lang="sv-SE" sz="800" dirty="0"/>
              <a:t> to cyber </a:t>
            </a:r>
            <a:r>
              <a:rPr lang="sv-SE" sz="800" dirty="0" err="1"/>
              <a:t>security</a:t>
            </a:r>
            <a:r>
              <a:rPr lang="sv-SE" sz="800" dirty="0"/>
              <a:t> incidents to </a:t>
            </a:r>
            <a:r>
              <a:rPr lang="sv-SE" sz="800" dirty="0" err="1"/>
              <a:t>reduce</a:t>
            </a:r>
            <a:r>
              <a:rPr lang="sv-SE" sz="800" dirty="0"/>
              <a:t> the harm </a:t>
            </a:r>
            <a:r>
              <a:rPr lang="sv-SE" sz="800" dirty="0" err="1"/>
              <a:t>they</a:t>
            </a:r>
            <a:r>
              <a:rPr lang="sv-SE" sz="800" dirty="0"/>
              <a:t> cause to organisations and the </a:t>
            </a:r>
            <a:r>
              <a:rPr lang="sv-SE" sz="800" dirty="0" err="1"/>
              <a:t>wider</a:t>
            </a:r>
            <a:r>
              <a:rPr lang="sv-SE" sz="800" dirty="0"/>
              <a:t> UK</a:t>
            </a:r>
          </a:p>
          <a:p>
            <a:pPr fontAlgn="base"/>
            <a:r>
              <a:rPr lang="sv-SE" sz="800" dirty="0" err="1"/>
              <a:t>uses</a:t>
            </a:r>
            <a:r>
              <a:rPr lang="sv-SE" sz="800" dirty="0"/>
              <a:t> </a:t>
            </a:r>
            <a:r>
              <a:rPr lang="sv-SE" sz="800" dirty="0" err="1"/>
              <a:t>industry</a:t>
            </a:r>
            <a:r>
              <a:rPr lang="sv-SE" sz="800" dirty="0"/>
              <a:t> and </a:t>
            </a:r>
            <a:r>
              <a:rPr lang="sv-SE" sz="800" dirty="0" err="1"/>
              <a:t>academic</a:t>
            </a:r>
            <a:r>
              <a:rPr lang="sv-SE" sz="800" dirty="0"/>
              <a:t> </a:t>
            </a:r>
            <a:r>
              <a:rPr lang="sv-SE" sz="800" dirty="0" err="1"/>
              <a:t>expertise</a:t>
            </a:r>
            <a:r>
              <a:rPr lang="sv-SE" sz="800" dirty="0"/>
              <a:t> to </a:t>
            </a:r>
            <a:r>
              <a:rPr lang="sv-SE" sz="800" dirty="0">
                <a:hlinkClick r:id="rId4"/>
              </a:rPr>
              <a:t>nurture the UK's cyber security capability</a:t>
            </a:r>
            <a:endParaRPr lang="sv-SE" sz="800" dirty="0"/>
          </a:p>
          <a:p>
            <a:pPr fontAlgn="base"/>
            <a:r>
              <a:rPr lang="sv-SE" sz="800" dirty="0" err="1"/>
              <a:t>reduces</a:t>
            </a:r>
            <a:r>
              <a:rPr lang="sv-SE" sz="800" dirty="0"/>
              <a:t> risks to the UK by </a:t>
            </a:r>
            <a:r>
              <a:rPr lang="sv-SE" sz="800" dirty="0" err="1"/>
              <a:t>securing</a:t>
            </a:r>
            <a:r>
              <a:rPr lang="sv-SE" sz="800" dirty="0"/>
              <a:t> public and private </a:t>
            </a:r>
            <a:r>
              <a:rPr lang="sv-SE" sz="800" dirty="0" err="1"/>
              <a:t>sector</a:t>
            </a:r>
            <a:r>
              <a:rPr lang="sv-SE" sz="800" dirty="0"/>
              <a:t> </a:t>
            </a:r>
            <a:r>
              <a:rPr lang="sv-SE" sz="800" dirty="0" err="1"/>
              <a:t>networks</a:t>
            </a:r>
            <a:endParaRPr lang="sv-SE" sz="800" dirty="0"/>
          </a:p>
          <a:p>
            <a:pPr fontAlgn="base"/>
            <a:r>
              <a:rPr lang="sv-SE" sz="800" dirty="0" err="1"/>
              <a:t>History</a:t>
            </a:r>
            <a:r>
              <a:rPr lang="sv-SE" sz="800" dirty="0"/>
              <a:t> of the NCSC</a:t>
            </a:r>
          </a:p>
          <a:p>
            <a:pPr fontAlgn="base"/>
            <a:r>
              <a:rPr lang="sv-SE" sz="800" dirty="0" err="1"/>
              <a:t>Launched</a:t>
            </a:r>
            <a:r>
              <a:rPr lang="sv-SE" sz="800" dirty="0"/>
              <a:t> in </a:t>
            </a:r>
            <a:r>
              <a:rPr lang="sv-SE" sz="800" dirty="0" err="1"/>
              <a:t>October</a:t>
            </a:r>
            <a:r>
              <a:rPr lang="sv-SE" sz="800" dirty="0"/>
              <a:t> 2016, the NCSC has </a:t>
            </a:r>
            <a:r>
              <a:rPr lang="sv-SE" sz="800" dirty="0" err="1"/>
              <a:t>headquarters</a:t>
            </a:r>
            <a:r>
              <a:rPr lang="sv-SE" sz="800" dirty="0"/>
              <a:t> in London and </a:t>
            </a:r>
            <a:r>
              <a:rPr lang="sv-SE" sz="800" dirty="0" err="1"/>
              <a:t>brought</a:t>
            </a:r>
            <a:r>
              <a:rPr lang="sv-SE" sz="800" dirty="0"/>
              <a:t> </a:t>
            </a:r>
            <a:r>
              <a:rPr lang="sv-SE" sz="800" dirty="0" err="1"/>
              <a:t>together</a:t>
            </a:r>
            <a:r>
              <a:rPr lang="sv-SE" sz="800" dirty="0"/>
              <a:t> </a:t>
            </a:r>
            <a:r>
              <a:rPr lang="sv-SE" sz="800" dirty="0" err="1"/>
              <a:t>expertise</a:t>
            </a:r>
            <a:r>
              <a:rPr lang="sv-SE" sz="800" dirty="0"/>
              <a:t> from CESG (the information </a:t>
            </a:r>
            <a:r>
              <a:rPr lang="sv-SE" sz="800" dirty="0" err="1"/>
              <a:t>assurance</a:t>
            </a:r>
            <a:r>
              <a:rPr lang="sv-SE" sz="800" dirty="0"/>
              <a:t> arm of </a:t>
            </a:r>
            <a:r>
              <a:rPr lang="sv-SE" sz="800" dirty="0">
                <a:hlinkClick r:id="rId5"/>
              </a:rPr>
              <a:t>GCHQ</a:t>
            </a:r>
            <a:r>
              <a:rPr lang="sv-SE" sz="800" dirty="0"/>
              <a:t>), the Centre for Cyber </a:t>
            </a:r>
            <a:r>
              <a:rPr lang="sv-SE" sz="800" dirty="0" err="1"/>
              <a:t>Assessment</a:t>
            </a:r>
            <a:r>
              <a:rPr lang="sv-SE" sz="800" dirty="0"/>
              <a:t>, CERT-UK, and the </a:t>
            </a:r>
            <a:r>
              <a:rPr lang="sv-SE" sz="800" dirty="0">
                <a:hlinkClick r:id="rId6"/>
              </a:rPr>
              <a:t>Centre for Protection of National Infrastructure</a:t>
            </a:r>
            <a:r>
              <a:rPr lang="sv-SE" sz="800" dirty="0"/>
              <a:t>.</a:t>
            </a:r>
          </a:p>
          <a:p>
            <a:pPr fontAlgn="base"/>
            <a:r>
              <a:rPr lang="sv-SE" sz="800" dirty="0"/>
              <a:t>The NCSC </a:t>
            </a:r>
            <a:r>
              <a:rPr lang="sv-SE" sz="800" dirty="0" err="1"/>
              <a:t>provides</a:t>
            </a:r>
            <a:r>
              <a:rPr lang="sv-SE" sz="800" dirty="0"/>
              <a:t> a </a:t>
            </a:r>
            <a:r>
              <a:rPr lang="sv-SE" sz="800" dirty="0" err="1"/>
              <a:t>single</a:t>
            </a:r>
            <a:r>
              <a:rPr lang="sv-SE" sz="800" dirty="0"/>
              <a:t> </a:t>
            </a:r>
            <a:r>
              <a:rPr lang="sv-SE" sz="800" dirty="0" err="1"/>
              <a:t>point</a:t>
            </a:r>
            <a:r>
              <a:rPr lang="sv-SE" sz="800" dirty="0"/>
              <a:t> of </a:t>
            </a:r>
            <a:r>
              <a:rPr lang="sv-SE" sz="800" dirty="0" err="1"/>
              <a:t>contact</a:t>
            </a:r>
            <a:r>
              <a:rPr lang="sv-SE" sz="800" dirty="0"/>
              <a:t> for SMEs, </a:t>
            </a:r>
            <a:r>
              <a:rPr lang="sv-SE" sz="800" dirty="0" err="1"/>
              <a:t>larger</a:t>
            </a:r>
            <a:r>
              <a:rPr lang="sv-SE" sz="800" dirty="0"/>
              <a:t> organisations, </a:t>
            </a:r>
            <a:r>
              <a:rPr lang="sv-SE" sz="800" dirty="0" err="1"/>
              <a:t>government</a:t>
            </a:r>
            <a:r>
              <a:rPr lang="sv-SE" sz="800" dirty="0"/>
              <a:t> </a:t>
            </a:r>
            <a:r>
              <a:rPr lang="sv-SE" sz="800" dirty="0" err="1"/>
              <a:t>agencies</a:t>
            </a:r>
            <a:r>
              <a:rPr lang="sv-SE" sz="800" dirty="0"/>
              <a:t>, the general public and </a:t>
            </a:r>
            <a:r>
              <a:rPr lang="sv-SE" sz="800" dirty="0" err="1"/>
              <a:t>departments</a:t>
            </a:r>
            <a:r>
              <a:rPr lang="sv-SE" sz="800" dirty="0"/>
              <a:t>. </a:t>
            </a:r>
            <a:r>
              <a:rPr lang="sv-SE" sz="800" dirty="0" err="1"/>
              <a:t>We</a:t>
            </a:r>
            <a:r>
              <a:rPr lang="sv-SE" sz="800" dirty="0"/>
              <a:t> </a:t>
            </a:r>
            <a:r>
              <a:rPr lang="sv-SE" sz="800" dirty="0" err="1"/>
              <a:t>also</a:t>
            </a:r>
            <a:r>
              <a:rPr lang="sv-SE" sz="800" dirty="0"/>
              <a:t> </a:t>
            </a:r>
            <a:r>
              <a:rPr lang="sv-SE" sz="800" dirty="0" err="1"/>
              <a:t>work</a:t>
            </a:r>
            <a:r>
              <a:rPr lang="sv-SE" sz="800" dirty="0"/>
              <a:t> </a:t>
            </a:r>
            <a:r>
              <a:rPr lang="sv-SE" sz="800" dirty="0" err="1"/>
              <a:t>collaboratively</a:t>
            </a:r>
            <a:r>
              <a:rPr lang="sv-SE" sz="800" dirty="0"/>
              <a:t> </a:t>
            </a:r>
            <a:r>
              <a:rPr lang="sv-SE" sz="800" dirty="0" err="1"/>
              <a:t>with</a:t>
            </a:r>
            <a:r>
              <a:rPr lang="sv-SE" sz="800" dirty="0"/>
              <a:t> </a:t>
            </a:r>
            <a:r>
              <a:rPr lang="sv-SE" sz="800" dirty="0" err="1"/>
              <a:t>other</a:t>
            </a:r>
            <a:r>
              <a:rPr lang="sv-SE" sz="800" dirty="0"/>
              <a:t> </a:t>
            </a:r>
            <a:r>
              <a:rPr lang="sv-SE" sz="800" dirty="0" err="1"/>
              <a:t>law</a:t>
            </a:r>
            <a:r>
              <a:rPr lang="sv-SE" sz="800" dirty="0"/>
              <a:t> </a:t>
            </a:r>
            <a:r>
              <a:rPr lang="sv-SE" sz="800" dirty="0" err="1"/>
              <a:t>enforcement</a:t>
            </a:r>
            <a:r>
              <a:rPr lang="sv-SE" sz="800" dirty="0"/>
              <a:t>, </a:t>
            </a:r>
            <a:r>
              <a:rPr lang="sv-SE" sz="800" dirty="0" err="1"/>
              <a:t>defence</a:t>
            </a:r>
            <a:r>
              <a:rPr lang="sv-SE" sz="800" dirty="0"/>
              <a:t>, the </a:t>
            </a:r>
            <a:r>
              <a:rPr lang="sv-SE" sz="800" dirty="0" err="1"/>
              <a:t>UK’s</a:t>
            </a:r>
            <a:r>
              <a:rPr lang="sv-SE" sz="800" dirty="0"/>
              <a:t> </a:t>
            </a:r>
            <a:r>
              <a:rPr lang="sv-SE" sz="800" dirty="0" err="1"/>
              <a:t>intelligence</a:t>
            </a:r>
            <a:r>
              <a:rPr lang="sv-SE" sz="800" dirty="0"/>
              <a:t> and </a:t>
            </a:r>
            <a:r>
              <a:rPr lang="sv-SE" sz="800" dirty="0" err="1"/>
              <a:t>security</a:t>
            </a:r>
            <a:r>
              <a:rPr lang="sv-SE" sz="800" dirty="0"/>
              <a:t> </a:t>
            </a:r>
            <a:r>
              <a:rPr lang="sv-SE" sz="800" dirty="0" err="1"/>
              <a:t>agencies</a:t>
            </a:r>
            <a:r>
              <a:rPr lang="sv-SE" sz="800" dirty="0"/>
              <a:t> and international partners.</a:t>
            </a:r>
          </a:p>
          <a:p>
            <a:pPr lvl="0"/>
            <a:endParaRPr lang="sv-SE" sz="800" b="1" dirty="0"/>
          </a:p>
          <a:p>
            <a:pPr lvl="0"/>
            <a:endParaRPr lang="sv-SE" sz="800" b="1" dirty="0"/>
          </a:p>
          <a:p>
            <a:pPr lvl="0"/>
            <a:r>
              <a:rPr lang="sv-SE" sz="800" b="1" dirty="0"/>
              <a:t>Globala skolor – exempel </a:t>
            </a:r>
            <a:r>
              <a:rPr lang="sv-SE" sz="800" b="1" dirty="0" err="1"/>
              <a:t>Avenues</a:t>
            </a:r>
            <a:r>
              <a:rPr lang="sv-SE" sz="800" b="1" dirty="0"/>
              <a:t> </a:t>
            </a:r>
            <a:br>
              <a:rPr lang="sv-SE" sz="800" b="1" dirty="0"/>
            </a:br>
            <a:r>
              <a:rPr lang="sv-SE" sz="800" dirty="0"/>
              <a:t>Skolor är historiskt sätt rotade i städer, men har över tid utvecklats till nationella skolor. Framtiden siar om globala skolor och </a:t>
            </a:r>
            <a:r>
              <a:rPr lang="sv-SE" sz="800" dirty="0" err="1"/>
              <a:t>Aveneus</a:t>
            </a:r>
            <a:r>
              <a:rPr lang="sv-SE" sz="800" dirty="0"/>
              <a:t> </a:t>
            </a:r>
            <a:r>
              <a:rPr lang="sv-SE" sz="800" dirty="0" err="1"/>
              <a:t>School</a:t>
            </a:r>
            <a:r>
              <a:rPr lang="sv-SE" sz="800" dirty="0"/>
              <a:t> är ett exempel på en skola med en vision av att vara global. </a:t>
            </a:r>
          </a:p>
          <a:p>
            <a:pPr lvl="0"/>
            <a:r>
              <a:rPr lang="sv-SE" sz="800" dirty="0"/>
              <a:t>Skolan är inte samling av 20 olika skolor/campus utan snarare ett Learning Community med en enhetlig syn på lärande och kontinuerligt interaktivt agerande med de andra skolorna med hjälpa av digitala verktyg. </a:t>
            </a:r>
            <a:r>
              <a:rPr lang="sv-SE" sz="800" dirty="0" err="1"/>
              <a:t>Avenues</a:t>
            </a:r>
            <a:r>
              <a:rPr lang="sv-SE" sz="800" dirty="0"/>
              <a:t> har 1554 studenter och 361 i personalen. Skolan fokuserar på att göra studenter redo för den mer globala världen – </a:t>
            </a:r>
            <a:r>
              <a:rPr lang="sv-SE" sz="800" dirty="0" err="1"/>
              <a:t>bla</a:t>
            </a:r>
            <a:r>
              <a:rPr lang="sv-SE" sz="800" dirty="0"/>
              <a:t> genom att alla lär sig minst ett andra språk, en gemensam läroplan oavsett land och kontinuerliga utbyten. Skolan fokuserar också på mer ”mjuka” värden – exempelvis att bygga självförtroende och passion – och trycker på att retorik är viktigt.  </a:t>
            </a:r>
          </a:p>
          <a:p>
            <a:pPr lvl="0"/>
            <a:r>
              <a:rPr lang="en-US" sz="800" u="sng" dirty="0">
                <a:hlinkClick r:id="rId7"/>
              </a:rPr>
              <a:t>https://www.avenues.org/en/nyc/the-world-school/</a:t>
            </a:r>
            <a:endParaRPr lang="sv-SE" sz="800" dirty="0"/>
          </a:p>
          <a:p>
            <a:r>
              <a:rPr lang="en-US" sz="800" dirty="0"/>
              <a:t> </a:t>
            </a:r>
            <a:endParaRPr lang="sv-SE" sz="800" dirty="0"/>
          </a:p>
          <a:p>
            <a:r>
              <a:rPr lang="sv-SE" b="1" dirty="0" err="1"/>
              <a:t>Ai</a:t>
            </a:r>
            <a:r>
              <a:rPr lang="sv-SE" b="1" dirty="0"/>
              <a:t> kan göra kurser mer tillgängliga för fler människor – stor utveckling av Massive </a:t>
            </a:r>
            <a:r>
              <a:rPr lang="sv-SE" b="1" dirty="0" err="1"/>
              <a:t>Open</a:t>
            </a:r>
            <a:r>
              <a:rPr lang="sv-SE" b="1" dirty="0"/>
              <a:t> Online Courses </a:t>
            </a:r>
          </a:p>
          <a:p>
            <a:r>
              <a:rPr lang="sv-SE" dirty="0"/>
              <a:t>http://</a:t>
            </a:r>
            <a:r>
              <a:rPr lang="sv-SE" dirty="0" err="1"/>
              <a:t>mooc.org</a:t>
            </a:r>
            <a:endParaRPr lang="sv-SE" dirty="0"/>
          </a:p>
          <a:p>
            <a:endParaRPr lang="sv-SE" b="1" dirty="0"/>
          </a:p>
          <a:p>
            <a:r>
              <a:rPr lang="sv-SE" b="1" dirty="0"/>
              <a:t>”Cross-</a:t>
            </a:r>
            <a:r>
              <a:rPr lang="sv-SE" b="1" dirty="0" err="1"/>
              <a:t>fields</a:t>
            </a:r>
            <a:r>
              <a:rPr lang="sv-SE" b="1" dirty="0"/>
              <a:t>” och metakunskap </a:t>
            </a:r>
          </a:p>
          <a:p>
            <a:r>
              <a:rPr lang="sv-SE" b="0" dirty="0"/>
              <a:t>AI möjliggör samarbeten mellan olika universitet i forskningsfrågor. Kan också underlätta forskning mellan olika ”</a:t>
            </a:r>
            <a:r>
              <a:rPr lang="sv-SE" b="0" dirty="0" err="1"/>
              <a:t>fields</a:t>
            </a:r>
            <a:r>
              <a:rPr lang="sv-SE" b="0" dirty="0"/>
              <a:t>”. Det blir också allt viktigare att studenter förstår hår olika ämnen hänger ihop istället för att studera </a:t>
            </a:r>
            <a:r>
              <a:rPr lang="sv-SE" b="0" dirty="0" err="1"/>
              <a:t>llt</a:t>
            </a:r>
            <a:r>
              <a:rPr lang="sv-SE" b="0" dirty="0"/>
              <a:t> i ”silos”, här ligger Finland redan i framkant. </a:t>
            </a:r>
            <a:br>
              <a:rPr lang="sv-SE" b="0" dirty="0"/>
            </a:br>
            <a:r>
              <a:rPr lang="sv-SE" dirty="0" err="1"/>
              <a:t>https</a:t>
            </a:r>
            <a:r>
              <a:rPr lang="sv-SE" dirty="0"/>
              <a:t>://</a:t>
            </a:r>
            <a:r>
              <a:rPr lang="sv-SE" dirty="0" err="1"/>
              <a:t>www.business.uq.edu.au</a:t>
            </a:r>
            <a:r>
              <a:rPr lang="sv-SE" dirty="0"/>
              <a:t>/</a:t>
            </a:r>
            <a:r>
              <a:rPr lang="sv-SE" dirty="0" err="1"/>
              <a:t>news</a:t>
            </a:r>
            <a:r>
              <a:rPr lang="sv-SE" dirty="0"/>
              <a:t>/</a:t>
            </a:r>
            <a:r>
              <a:rPr lang="sv-SE" dirty="0" err="1"/>
              <a:t>artificial</a:t>
            </a:r>
            <a:r>
              <a:rPr lang="sv-SE" dirty="0"/>
              <a:t>-</a:t>
            </a:r>
            <a:r>
              <a:rPr lang="sv-SE" dirty="0" err="1"/>
              <a:t>intelligence</a:t>
            </a:r>
            <a:r>
              <a:rPr lang="sv-SE" dirty="0"/>
              <a:t>-</a:t>
            </a:r>
            <a:r>
              <a:rPr lang="sv-SE" dirty="0" err="1"/>
              <a:t>will</a:t>
            </a:r>
            <a:r>
              <a:rPr lang="sv-SE" dirty="0"/>
              <a:t>-transform-</a:t>
            </a:r>
            <a:r>
              <a:rPr lang="sv-SE" dirty="0" err="1"/>
              <a:t>universities</a:t>
            </a:r>
            <a:r>
              <a:rPr lang="sv-SE" dirty="0"/>
              <a:t>-</a:t>
            </a:r>
            <a:r>
              <a:rPr lang="sv-SE" dirty="0" err="1"/>
              <a:t>here</a:t>
            </a:r>
            <a:r>
              <a:rPr lang="sv-SE" dirty="0"/>
              <a:t>-s-</a:t>
            </a:r>
            <a:r>
              <a:rPr lang="sv-SE" dirty="0" err="1"/>
              <a:t>how</a:t>
            </a:r>
            <a:endParaRPr lang="sv-SE" dirty="0"/>
          </a:p>
          <a:p>
            <a:endParaRPr lang="sv-SE" sz="800" b="1" dirty="0"/>
          </a:p>
          <a:p>
            <a:r>
              <a:rPr lang="sv-SE" sz="800" b="1" dirty="0"/>
              <a:t>Globala samarbeten </a:t>
            </a:r>
          </a:p>
          <a:p>
            <a:r>
              <a:rPr lang="sv-SE" sz="800" dirty="0"/>
              <a:t>Mixed </a:t>
            </a:r>
            <a:r>
              <a:rPr lang="sv-SE" sz="800" dirty="0" err="1"/>
              <a:t>reality</a:t>
            </a:r>
            <a:r>
              <a:rPr lang="sv-SE" sz="800" dirty="0"/>
              <a:t> and computer vision </a:t>
            </a:r>
            <a:r>
              <a:rPr lang="sv-SE" sz="800" dirty="0" err="1"/>
              <a:t>can</a:t>
            </a:r>
            <a:r>
              <a:rPr lang="sv-SE" sz="800" dirty="0"/>
              <a:t> </a:t>
            </a:r>
            <a:r>
              <a:rPr lang="sv-SE" sz="800" dirty="0" err="1"/>
              <a:t>provide</a:t>
            </a:r>
            <a:r>
              <a:rPr lang="sv-SE" sz="800" dirty="0"/>
              <a:t> a </a:t>
            </a:r>
            <a:r>
              <a:rPr lang="sv-SE" sz="800" dirty="0" err="1"/>
              <a:t>high-fidelity</a:t>
            </a:r>
            <a:r>
              <a:rPr lang="sv-SE" sz="800" dirty="0"/>
              <a:t>, </a:t>
            </a:r>
            <a:r>
              <a:rPr lang="sv-SE" sz="800" dirty="0" err="1"/>
              <a:t>immersive</a:t>
            </a:r>
            <a:r>
              <a:rPr lang="sv-SE" sz="800" dirty="0"/>
              <a:t> </a:t>
            </a:r>
            <a:r>
              <a:rPr lang="sv-SE" sz="800" dirty="0" err="1"/>
              <a:t>environment</a:t>
            </a:r>
            <a:r>
              <a:rPr lang="sv-SE" sz="800" dirty="0"/>
              <a:t> to </a:t>
            </a:r>
            <a:r>
              <a:rPr lang="sv-SE" sz="800" dirty="0" err="1"/>
              <a:t>stimulate</a:t>
            </a:r>
            <a:r>
              <a:rPr lang="sv-SE" sz="800" dirty="0"/>
              <a:t> </a:t>
            </a:r>
            <a:r>
              <a:rPr lang="sv-SE" sz="800" dirty="0" err="1"/>
              <a:t>interest</a:t>
            </a:r>
            <a:r>
              <a:rPr lang="sv-SE" sz="800" dirty="0"/>
              <a:t> and </a:t>
            </a:r>
            <a:r>
              <a:rPr lang="sv-SE" sz="800" dirty="0" err="1"/>
              <a:t>understanding</a:t>
            </a:r>
            <a:r>
              <a:rPr lang="sv-SE" sz="800" dirty="0"/>
              <a:t>. Simulations and games </a:t>
            </a:r>
            <a:r>
              <a:rPr lang="sv-SE" sz="800" dirty="0" err="1"/>
              <a:t>technology</a:t>
            </a:r>
            <a:r>
              <a:rPr lang="sv-SE" sz="800" dirty="0"/>
              <a:t> </a:t>
            </a:r>
            <a:r>
              <a:rPr lang="sv-SE" sz="800" dirty="0" err="1"/>
              <a:t>encourage</a:t>
            </a:r>
            <a:r>
              <a:rPr lang="sv-SE" sz="800" dirty="0"/>
              <a:t> student </a:t>
            </a:r>
            <a:r>
              <a:rPr lang="sv-SE" sz="800" dirty="0" err="1"/>
              <a:t>engagement</a:t>
            </a:r>
            <a:r>
              <a:rPr lang="sv-SE" sz="800" dirty="0"/>
              <a:t> and </a:t>
            </a:r>
            <a:r>
              <a:rPr lang="sv-SE" sz="800" dirty="0" err="1"/>
              <a:t>enhance</a:t>
            </a:r>
            <a:r>
              <a:rPr lang="sv-SE" sz="800" dirty="0"/>
              <a:t> </a:t>
            </a:r>
            <a:r>
              <a:rPr lang="sv-SE" sz="800" dirty="0" err="1"/>
              <a:t>learning</a:t>
            </a:r>
            <a:r>
              <a:rPr lang="sv-SE" sz="800" dirty="0"/>
              <a:t> in </a:t>
            </a:r>
            <a:r>
              <a:rPr lang="sv-SE" sz="800" dirty="0" err="1"/>
              <a:t>ways</a:t>
            </a:r>
            <a:r>
              <a:rPr lang="sv-SE" sz="800" dirty="0"/>
              <a:t> </a:t>
            </a:r>
            <a:r>
              <a:rPr lang="sv-SE" sz="800" dirty="0" err="1"/>
              <a:t>that</a:t>
            </a:r>
            <a:r>
              <a:rPr lang="sv-SE" sz="800" dirty="0"/>
              <a:t> </a:t>
            </a:r>
            <a:r>
              <a:rPr lang="sv-SE" sz="800" dirty="0" err="1"/>
              <a:t>are</a:t>
            </a:r>
            <a:r>
              <a:rPr lang="sv-SE" sz="800" dirty="0"/>
              <a:t> </a:t>
            </a:r>
            <a:r>
              <a:rPr lang="sv-SE" sz="800" dirty="0" err="1"/>
              <a:t>more</a:t>
            </a:r>
            <a:r>
              <a:rPr lang="sv-SE" sz="800" dirty="0"/>
              <a:t> intuitive and adaptive. </a:t>
            </a:r>
            <a:r>
              <a:rPr lang="sv-SE" sz="800" dirty="0" err="1"/>
              <a:t>They</a:t>
            </a:r>
            <a:r>
              <a:rPr lang="sv-SE" sz="800" dirty="0"/>
              <a:t> </a:t>
            </a:r>
            <a:r>
              <a:rPr lang="sv-SE" sz="800" dirty="0" err="1"/>
              <a:t>can</a:t>
            </a:r>
            <a:r>
              <a:rPr lang="sv-SE" sz="800" dirty="0"/>
              <a:t> </a:t>
            </a:r>
            <a:r>
              <a:rPr lang="sv-SE" sz="800" dirty="0" err="1"/>
              <a:t>also</a:t>
            </a:r>
            <a:r>
              <a:rPr lang="sv-SE" sz="800" dirty="0"/>
              <a:t> </a:t>
            </a:r>
            <a:r>
              <a:rPr lang="sv-SE" sz="800" dirty="0" err="1"/>
              <a:t>engage</a:t>
            </a:r>
            <a:r>
              <a:rPr lang="sv-SE" sz="800" dirty="0"/>
              <a:t> students in co-</a:t>
            </a:r>
            <a:r>
              <a:rPr lang="sv-SE" sz="800" dirty="0" err="1"/>
              <a:t>developing</a:t>
            </a:r>
            <a:r>
              <a:rPr lang="sv-SE" sz="800" dirty="0"/>
              <a:t> </a:t>
            </a:r>
            <a:r>
              <a:rPr lang="sv-SE" sz="800" dirty="0" err="1"/>
              <a:t>knowledge</a:t>
            </a:r>
            <a:r>
              <a:rPr lang="sv-SE" sz="800" dirty="0"/>
              <a:t>, </a:t>
            </a:r>
            <a:r>
              <a:rPr lang="sv-SE" sz="800" dirty="0" err="1"/>
              <a:t>involving</a:t>
            </a:r>
            <a:r>
              <a:rPr lang="sv-SE" sz="800" dirty="0"/>
              <a:t> </a:t>
            </a:r>
            <a:r>
              <a:rPr lang="sv-SE" sz="800" dirty="0" err="1"/>
              <a:t>them</a:t>
            </a:r>
            <a:r>
              <a:rPr lang="sv-SE" sz="800" dirty="0"/>
              <a:t> </a:t>
            </a:r>
            <a:r>
              <a:rPr lang="sv-SE" sz="800" dirty="0" err="1"/>
              <a:t>more</a:t>
            </a:r>
            <a:r>
              <a:rPr lang="sv-SE" sz="800" dirty="0"/>
              <a:t> in </a:t>
            </a:r>
            <a:r>
              <a:rPr lang="sv-SE" sz="800" dirty="0" err="1"/>
              <a:t>university</a:t>
            </a:r>
            <a:r>
              <a:rPr lang="sv-SE" sz="800" dirty="0"/>
              <a:t> research </a:t>
            </a:r>
            <a:r>
              <a:rPr lang="sv-SE" sz="800" dirty="0" err="1"/>
              <a:t>activities</a:t>
            </a:r>
            <a:r>
              <a:rPr lang="sv-SE" sz="800" dirty="0"/>
              <a:t>. The </a:t>
            </a:r>
            <a:r>
              <a:rPr lang="sv-SE" sz="800" dirty="0" err="1"/>
              <a:t>technologies</a:t>
            </a:r>
            <a:r>
              <a:rPr lang="sv-SE" sz="800" dirty="0"/>
              <a:t> </a:t>
            </a:r>
            <a:r>
              <a:rPr lang="sv-SE" sz="800" dirty="0" err="1"/>
              <a:t>also</a:t>
            </a:r>
            <a:r>
              <a:rPr lang="sv-SE" sz="800" dirty="0"/>
              <a:t> </a:t>
            </a:r>
            <a:r>
              <a:rPr lang="sv-SE" sz="800" dirty="0" err="1"/>
              <a:t>allow</a:t>
            </a:r>
            <a:r>
              <a:rPr lang="sv-SE" sz="800" dirty="0"/>
              <a:t> </a:t>
            </a:r>
            <a:r>
              <a:rPr lang="sv-SE" sz="800" dirty="0" err="1"/>
              <a:t>people</a:t>
            </a:r>
            <a:r>
              <a:rPr lang="sv-SE" sz="800" dirty="0"/>
              <a:t> </a:t>
            </a:r>
            <a:r>
              <a:rPr lang="sv-SE" sz="800" dirty="0" err="1"/>
              <a:t>outside</a:t>
            </a:r>
            <a:r>
              <a:rPr lang="sv-SE" sz="800" dirty="0"/>
              <a:t> </a:t>
            </a:r>
            <a:r>
              <a:rPr lang="sv-SE" sz="800" dirty="0" err="1"/>
              <a:t>of</a:t>
            </a:r>
            <a:r>
              <a:rPr lang="sv-SE" sz="800" dirty="0"/>
              <a:t> the </a:t>
            </a:r>
            <a:r>
              <a:rPr lang="sv-SE" sz="800" dirty="0" err="1"/>
              <a:t>university</a:t>
            </a:r>
            <a:r>
              <a:rPr lang="sv-SE" sz="800" dirty="0"/>
              <a:t> and from </a:t>
            </a:r>
            <a:r>
              <a:rPr lang="sv-SE" sz="800" dirty="0" err="1"/>
              <a:t>across</a:t>
            </a:r>
            <a:r>
              <a:rPr lang="sv-SE" sz="800" dirty="0"/>
              <a:t> the </a:t>
            </a:r>
            <a:r>
              <a:rPr lang="sv-SE" sz="800" dirty="0" err="1"/>
              <a:t>globe</a:t>
            </a:r>
            <a:r>
              <a:rPr lang="sv-SE" sz="800" dirty="0"/>
              <a:t> to </a:t>
            </a:r>
            <a:r>
              <a:rPr lang="sv-SE" sz="800" dirty="0" err="1"/>
              <a:t>participate</a:t>
            </a:r>
            <a:r>
              <a:rPr lang="sv-SE" sz="800" dirty="0"/>
              <a:t> in </a:t>
            </a:r>
            <a:r>
              <a:rPr lang="sv-SE" sz="800" dirty="0" err="1"/>
              <a:t>scientific</a:t>
            </a:r>
            <a:r>
              <a:rPr lang="sv-SE" sz="800" dirty="0"/>
              <a:t> </a:t>
            </a:r>
            <a:r>
              <a:rPr lang="sv-SE" sz="800" dirty="0" err="1"/>
              <a:t>discovery</a:t>
            </a:r>
            <a:r>
              <a:rPr lang="sv-SE" sz="800" dirty="0"/>
              <a:t> </a:t>
            </a:r>
            <a:r>
              <a:rPr lang="sv-SE" sz="800" dirty="0" err="1"/>
              <a:t>through</a:t>
            </a:r>
            <a:r>
              <a:rPr lang="sv-SE" sz="800" dirty="0"/>
              <a:t> global </a:t>
            </a:r>
            <a:r>
              <a:rPr lang="sv-SE" sz="800" dirty="0" err="1"/>
              <a:t>classrooms</a:t>
            </a:r>
            <a:r>
              <a:rPr lang="sv-SE" sz="800" dirty="0"/>
              <a:t> </a:t>
            </a:r>
            <a:endParaRPr lang="sv-SE" b="0" dirty="0"/>
          </a:p>
          <a:p>
            <a:r>
              <a:rPr lang="sv-SE" dirty="0" err="1"/>
              <a:t>https</a:t>
            </a:r>
            <a:r>
              <a:rPr lang="sv-SE" dirty="0"/>
              <a:t>://</a:t>
            </a:r>
            <a:r>
              <a:rPr lang="sv-SE" dirty="0" err="1"/>
              <a:t>www.business.uq.edu.au</a:t>
            </a:r>
            <a:r>
              <a:rPr lang="sv-SE" dirty="0"/>
              <a:t>/</a:t>
            </a:r>
            <a:r>
              <a:rPr lang="sv-SE" dirty="0" err="1"/>
              <a:t>news</a:t>
            </a:r>
            <a:r>
              <a:rPr lang="sv-SE" dirty="0"/>
              <a:t>/</a:t>
            </a:r>
            <a:r>
              <a:rPr lang="sv-SE" dirty="0" err="1"/>
              <a:t>artificial</a:t>
            </a:r>
            <a:r>
              <a:rPr lang="sv-SE" dirty="0"/>
              <a:t>-</a:t>
            </a:r>
            <a:r>
              <a:rPr lang="sv-SE" dirty="0" err="1"/>
              <a:t>intelligence</a:t>
            </a:r>
            <a:r>
              <a:rPr lang="sv-SE" dirty="0"/>
              <a:t>-</a:t>
            </a:r>
            <a:r>
              <a:rPr lang="sv-SE" dirty="0" err="1"/>
              <a:t>will</a:t>
            </a:r>
            <a:r>
              <a:rPr lang="sv-SE" dirty="0"/>
              <a:t>-transform-</a:t>
            </a:r>
            <a:r>
              <a:rPr lang="sv-SE" dirty="0" err="1"/>
              <a:t>universities</a:t>
            </a:r>
            <a:r>
              <a:rPr lang="sv-SE" dirty="0"/>
              <a:t>-</a:t>
            </a:r>
            <a:r>
              <a:rPr lang="sv-SE" dirty="0" err="1"/>
              <a:t>here</a:t>
            </a:r>
            <a:r>
              <a:rPr lang="sv-SE" dirty="0"/>
              <a:t>-s-</a:t>
            </a:r>
            <a:r>
              <a:rPr lang="sv-SE" dirty="0" err="1"/>
              <a:t>how</a:t>
            </a:r>
            <a:endParaRPr lang="sv-SE" dirty="0"/>
          </a:p>
          <a:p>
            <a:endParaRPr lang="sv-SE" b="1" dirty="0"/>
          </a:p>
          <a:p>
            <a:r>
              <a:rPr lang="sv-SE" b="1" dirty="0"/>
              <a:t>Möjligheter till prediktiv analys av elever </a:t>
            </a:r>
          </a:p>
          <a:p>
            <a:r>
              <a:rPr lang="sv-SE" sz="800" dirty="0"/>
              <a:t>AI </a:t>
            </a:r>
            <a:r>
              <a:rPr lang="sv-SE" sz="800" dirty="0" err="1"/>
              <a:t>allows</a:t>
            </a:r>
            <a:r>
              <a:rPr lang="sv-SE" sz="800" dirty="0"/>
              <a:t> the </a:t>
            </a:r>
            <a:r>
              <a:rPr lang="sv-SE" sz="800" dirty="0" err="1"/>
              <a:t>tracking</a:t>
            </a:r>
            <a:r>
              <a:rPr lang="sv-SE" sz="800" dirty="0"/>
              <a:t> </a:t>
            </a:r>
            <a:r>
              <a:rPr lang="sv-SE" sz="800" dirty="0" err="1"/>
              <a:t>of</a:t>
            </a:r>
            <a:r>
              <a:rPr lang="sv-SE" sz="800" dirty="0"/>
              <a:t> </a:t>
            </a:r>
            <a:r>
              <a:rPr lang="sv-SE" sz="800" dirty="0" err="1"/>
              <a:t>individual</a:t>
            </a:r>
            <a:r>
              <a:rPr lang="sv-SE" sz="800" dirty="0"/>
              <a:t> student </a:t>
            </a:r>
            <a:r>
              <a:rPr lang="sv-SE" sz="800" dirty="0" err="1"/>
              <a:t>performance</a:t>
            </a:r>
            <a:r>
              <a:rPr lang="sv-SE" sz="800" dirty="0"/>
              <a:t>, and </a:t>
            </a:r>
            <a:r>
              <a:rPr lang="sv-SE" sz="800" dirty="0" err="1"/>
              <a:t>universities</a:t>
            </a:r>
            <a:r>
              <a:rPr lang="sv-SE" sz="800" dirty="0"/>
              <a:t> </a:t>
            </a:r>
            <a:r>
              <a:rPr lang="sv-SE" sz="800" dirty="0" err="1"/>
              <a:t>such</a:t>
            </a:r>
            <a:r>
              <a:rPr lang="sv-SE" sz="800" dirty="0"/>
              <a:t> as Georgia State and Arizona State </a:t>
            </a:r>
            <a:r>
              <a:rPr lang="sv-SE" sz="800" dirty="0" err="1"/>
              <a:t>are</a:t>
            </a:r>
            <a:r>
              <a:rPr lang="sv-SE" sz="800" dirty="0"/>
              <a:t> </a:t>
            </a:r>
            <a:r>
              <a:rPr lang="sv-SE" sz="800" dirty="0" err="1"/>
              <a:t>using</a:t>
            </a:r>
            <a:r>
              <a:rPr lang="sv-SE" sz="800" dirty="0"/>
              <a:t> it to </a:t>
            </a:r>
            <a:r>
              <a:rPr lang="sv-SE" sz="800" dirty="0" err="1"/>
              <a:t>predict</a:t>
            </a:r>
            <a:r>
              <a:rPr lang="sv-SE" sz="800" dirty="0"/>
              <a:t> marks and </a:t>
            </a:r>
            <a:r>
              <a:rPr lang="sv-SE" sz="800" dirty="0" err="1"/>
              <a:t>indicate</a:t>
            </a:r>
            <a:r>
              <a:rPr lang="sv-SE" sz="800" dirty="0"/>
              <a:t> </a:t>
            </a:r>
            <a:r>
              <a:rPr lang="sv-SE" sz="800" dirty="0" err="1"/>
              <a:t>when</a:t>
            </a:r>
            <a:r>
              <a:rPr lang="sv-SE" sz="800" dirty="0"/>
              <a:t> interventions </a:t>
            </a:r>
            <a:r>
              <a:rPr lang="sv-SE" sz="800" dirty="0" err="1"/>
              <a:t>are</a:t>
            </a:r>
            <a:r>
              <a:rPr lang="sv-SE" sz="800" dirty="0"/>
              <a:t> </a:t>
            </a:r>
            <a:r>
              <a:rPr lang="sv-SE" sz="800" dirty="0" err="1"/>
              <a:t>needed</a:t>
            </a:r>
            <a:r>
              <a:rPr lang="sv-SE" sz="800" dirty="0"/>
              <a:t> to </a:t>
            </a:r>
            <a:r>
              <a:rPr lang="sv-SE" sz="800" dirty="0" err="1"/>
              <a:t>allow</a:t>
            </a:r>
            <a:r>
              <a:rPr lang="sv-SE" sz="800" dirty="0"/>
              <a:t> students to </a:t>
            </a:r>
            <a:r>
              <a:rPr lang="sv-SE" sz="800" dirty="0" err="1"/>
              <a:t>reach</a:t>
            </a:r>
            <a:r>
              <a:rPr lang="sv-SE" sz="800" dirty="0"/>
              <a:t> </a:t>
            </a:r>
            <a:r>
              <a:rPr lang="sv-SE" sz="800" dirty="0" err="1"/>
              <a:t>their</a:t>
            </a:r>
            <a:r>
              <a:rPr lang="sv-SE" sz="800" dirty="0"/>
              <a:t> full potential and </a:t>
            </a:r>
            <a:r>
              <a:rPr lang="sv-SE" sz="800" dirty="0" err="1"/>
              <a:t>prevent</a:t>
            </a:r>
            <a:r>
              <a:rPr lang="sv-SE" sz="800" dirty="0"/>
              <a:t> </a:t>
            </a:r>
            <a:r>
              <a:rPr lang="sv-SE" sz="800" dirty="0" err="1"/>
              <a:t>them</a:t>
            </a:r>
            <a:r>
              <a:rPr lang="sv-SE" sz="800" dirty="0"/>
              <a:t> from </a:t>
            </a:r>
            <a:r>
              <a:rPr lang="sv-SE" sz="800" dirty="0" err="1"/>
              <a:t>dropping</a:t>
            </a:r>
            <a:r>
              <a:rPr lang="sv-SE" sz="800" dirty="0"/>
              <a:t> </a:t>
            </a:r>
            <a:r>
              <a:rPr lang="sv-SE" sz="800" dirty="0" err="1"/>
              <a:t>out</a:t>
            </a:r>
            <a:r>
              <a:rPr lang="sv-SE" sz="800" dirty="0"/>
              <a:t>.</a:t>
            </a:r>
            <a:br>
              <a:rPr lang="sv-SE" sz="800" dirty="0"/>
            </a:br>
            <a:r>
              <a:rPr lang="sv-SE" sz="800" dirty="0" err="1"/>
              <a:t>https</a:t>
            </a:r>
            <a:r>
              <a:rPr lang="sv-SE" sz="800" dirty="0"/>
              <a:t>://</a:t>
            </a:r>
            <a:r>
              <a:rPr lang="sv-SE" sz="800" dirty="0" err="1"/>
              <a:t>www.weforum.org</a:t>
            </a:r>
            <a:r>
              <a:rPr lang="sv-SE" sz="800" dirty="0"/>
              <a:t>/agenda/2017/08/</a:t>
            </a:r>
            <a:r>
              <a:rPr lang="sv-SE" sz="800" dirty="0" err="1"/>
              <a:t>artificial</a:t>
            </a:r>
            <a:r>
              <a:rPr lang="sv-SE" sz="800" dirty="0"/>
              <a:t>-</a:t>
            </a:r>
            <a:r>
              <a:rPr lang="sv-SE" sz="800" dirty="0" err="1"/>
              <a:t>intelligence</a:t>
            </a:r>
            <a:r>
              <a:rPr lang="sv-SE" sz="800" dirty="0"/>
              <a:t>-</a:t>
            </a:r>
            <a:r>
              <a:rPr lang="sv-SE" sz="800" dirty="0" err="1"/>
              <a:t>will</a:t>
            </a:r>
            <a:r>
              <a:rPr lang="sv-SE" sz="800" dirty="0"/>
              <a:t>-transform-</a:t>
            </a:r>
            <a:r>
              <a:rPr lang="sv-SE" sz="800" dirty="0" err="1"/>
              <a:t>universities</a:t>
            </a:r>
            <a:r>
              <a:rPr lang="sv-SE" sz="800" dirty="0"/>
              <a:t>-</a:t>
            </a:r>
            <a:r>
              <a:rPr lang="sv-SE" sz="800" dirty="0" err="1"/>
              <a:t>here</a:t>
            </a:r>
            <a:r>
              <a:rPr lang="sv-SE" sz="800" dirty="0"/>
              <a:t>-s-</a:t>
            </a:r>
            <a:r>
              <a:rPr lang="sv-SE" sz="800" dirty="0" err="1"/>
              <a:t>how</a:t>
            </a:r>
            <a:endParaRPr lang="sv-SE" dirty="0"/>
          </a:p>
          <a:p>
            <a:endParaRPr lang="sv-SE" dirty="0"/>
          </a:p>
        </p:txBody>
      </p:sp>
      <p:sp>
        <p:nvSpPr>
          <p:cNvPr id="4" name="Slide Number Placeholder 3"/>
          <p:cNvSpPr>
            <a:spLocks noGrp="1"/>
          </p:cNvSpPr>
          <p:nvPr>
            <p:ph type="sldNum" sz="quarter" idx="10"/>
          </p:nvPr>
        </p:nvSpPr>
        <p:spPr/>
        <p:txBody>
          <a:bodyPr/>
          <a:lstStyle/>
          <a:p>
            <a:fld id="{80C4E828-661E-4537-B25D-3179B5FEE0B2}" type="slidenum">
              <a:rPr lang="en-US" smtClean="0"/>
              <a:t>14</a:t>
            </a:fld>
            <a:endParaRPr lang="en-US"/>
          </a:p>
        </p:txBody>
      </p:sp>
    </p:spTree>
    <p:extLst>
      <p:ext uri="{BB962C8B-B14F-4D97-AF65-F5344CB8AC3E}">
        <p14:creationId xmlns:p14="http://schemas.microsoft.com/office/powerpoint/2010/main" val="42666004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2.jpeg"/><Relationship Id="rId5" Type="http://schemas.openxmlformats.org/officeDocument/2006/relationships/oleObject" Target="../embeddings/oleObject2.bin"/><Relationship Id="rId6" Type="http://schemas.openxmlformats.org/officeDocument/2006/relationships/image" Target="../media/image1.emf"/><Relationship Id="rId7" Type="http://schemas.openxmlformats.org/officeDocument/2006/relationships/image" Target="../media/image3.emf"/><Relationship Id="rId1" Type="http://schemas.openxmlformats.org/officeDocument/2006/relationships/vmlDrawing" Target="../drawings/vmlDrawing2.vml"/><Relationship Id="rId2"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10.bin"/><Relationship Id="rId5" Type="http://schemas.openxmlformats.org/officeDocument/2006/relationships/image" Target="../media/image1.emf"/><Relationship Id="rId6" Type="http://schemas.openxmlformats.org/officeDocument/2006/relationships/image" Target="../media/image12.jpeg"/><Relationship Id="rId7" Type="http://schemas.openxmlformats.org/officeDocument/2006/relationships/image" Target="../media/image3.emf"/><Relationship Id="rId1" Type="http://schemas.openxmlformats.org/officeDocument/2006/relationships/vmlDrawing" Target="../drawings/vmlDrawing10.vml"/><Relationship Id="rId2" Type="http://schemas.openxmlformats.org/officeDocument/2006/relationships/tags" Target="../tags/tag10.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11.bin"/><Relationship Id="rId5" Type="http://schemas.openxmlformats.org/officeDocument/2006/relationships/image" Target="../media/image1.emf"/><Relationship Id="rId6" Type="http://schemas.openxmlformats.org/officeDocument/2006/relationships/image" Target="../media/image12.jpeg"/><Relationship Id="rId7" Type="http://schemas.openxmlformats.org/officeDocument/2006/relationships/image" Target="../media/image3.emf"/><Relationship Id="rId1" Type="http://schemas.openxmlformats.org/officeDocument/2006/relationships/vmlDrawing" Target="../drawings/vmlDrawing11.vml"/><Relationship Id="rId2" Type="http://schemas.openxmlformats.org/officeDocument/2006/relationships/tags" Target="../tags/tag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4.jpg"/><Relationship Id="rId5" Type="http://schemas.openxmlformats.org/officeDocument/2006/relationships/oleObject" Target="../embeddings/oleObject3.bin"/><Relationship Id="rId6" Type="http://schemas.openxmlformats.org/officeDocument/2006/relationships/image" Target="../media/image1.emf"/><Relationship Id="rId7" Type="http://schemas.openxmlformats.org/officeDocument/2006/relationships/image" Target="../media/image3.emf"/><Relationship Id="rId1" Type="http://schemas.openxmlformats.org/officeDocument/2006/relationships/vmlDrawing" Target="../drawings/vmlDrawing3.vml"/><Relationship Id="rId2"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5.jpeg"/><Relationship Id="rId5" Type="http://schemas.openxmlformats.org/officeDocument/2006/relationships/oleObject" Target="../embeddings/oleObject4.bin"/><Relationship Id="rId6" Type="http://schemas.openxmlformats.org/officeDocument/2006/relationships/image" Target="../media/image1.emf"/><Relationship Id="rId7" Type="http://schemas.openxmlformats.org/officeDocument/2006/relationships/image" Target="../media/image3.emf"/><Relationship Id="rId1" Type="http://schemas.openxmlformats.org/officeDocument/2006/relationships/vmlDrawing" Target="../drawings/vmlDrawing4.vml"/><Relationship Id="rId2"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6.jpg"/><Relationship Id="rId5" Type="http://schemas.openxmlformats.org/officeDocument/2006/relationships/oleObject" Target="../embeddings/oleObject5.bin"/><Relationship Id="rId6" Type="http://schemas.openxmlformats.org/officeDocument/2006/relationships/image" Target="../media/image1.emf"/><Relationship Id="rId7" Type="http://schemas.openxmlformats.org/officeDocument/2006/relationships/image" Target="../media/image3.emf"/><Relationship Id="rId1" Type="http://schemas.openxmlformats.org/officeDocument/2006/relationships/vmlDrawing" Target="../drawings/vmlDrawing5.vml"/><Relationship Id="rId2"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7.jpg"/><Relationship Id="rId5" Type="http://schemas.openxmlformats.org/officeDocument/2006/relationships/oleObject" Target="../embeddings/oleObject6.bin"/><Relationship Id="rId6" Type="http://schemas.openxmlformats.org/officeDocument/2006/relationships/image" Target="../media/image1.emf"/><Relationship Id="rId7" Type="http://schemas.openxmlformats.org/officeDocument/2006/relationships/image" Target="../media/image3.emf"/><Relationship Id="rId1" Type="http://schemas.openxmlformats.org/officeDocument/2006/relationships/vmlDrawing" Target="../drawings/vmlDrawing6.vml"/><Relationship Id="rId2"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8.jpg"/><Relationship Id="rId5" Type="http://schemas.openxmlformats.org/officeDocument/2006/relationships/oleObject" Target="../embeddings/oleObject7.bin"/><Relationship Id="rId6" Type="http://schemas.openxmlformats.org/officeDocument/2006/relationships/image" Target="../media/image1.emf"/><Relationship Id="rId7" Type="http://schemas.openxmlformats.org/officeDocument/2006/relationships/image" Target="../media/image3.emf"/><Relationship Id="rId1" Type="http://schemas.openxmlformats.org/officeDocument/2006/relationships/vmlDrawing" Target="../drawings/vmlDrawing7.vml"/><Relationship Id="rId2" Type="http://schemas.openxmlformats.org/officeDocument/2006/relationships/tags" Target="../tags/tag7.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6.xml"/><Relationship Id="rId4" Type="http://schemas.openxmlformats.org/officeDocument/2006/relationships/image" Target="../media/image16.jpeg"/><Relationship Id="rId5" Type="http://schemas.openxmlformats.org/officeDocument/2006/relationships/image" Target="../media/image17.png"/><Relationship Id="rId6" Type="http://schemas.microsoft.com/office/2007/relationships/hdphoto" Target="../media/hdphoto1.wdp"/><Relationship Id="rId7" Type="http://schemas.openxmlformats.org/officeDocument/2006/relationships/oleObject" Target="../embeddings/oleObject14.bin"/><Relationship Id="rId8" Type="http://schemas.openxmlformats.org/officeDocument/2006/relationships/image" Target="../media/image15.emf"/><Relationship Id="rId1" Type="http://schemas.openxmlformats.org/officeDocument/2006/relationships/vmlDrawing" Target="../drawings/vmlDrawing14.vml"/><Relationship Id="rId2" Type="http://schemas.openxmlformats.org/officeDocument/2006/relationships/tags" Target="../tags/tag1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9.jpg"/><Relationship Id="rId5" Type="http://schemas.openxmlformats.org/officeDocument/2006/relationships/oleObject" Target="../embeddings/oleObject8.bin"/><Relationship Id="rId6" Type="http://schemas.openxmlformats.org/officeDocument/2006/relationships/image" Target="../media/image1.emf"/><Relationship Id="rId7" Type="http://schemas.openxmlformats.org/officeDocument/2006/relationships/image" Target="../media/image3.emf"/><Relationship Id="rId1" Type="http://schemas.openxmlformats.org/officeDocument/2006/relationships/vmlDrawing" Target="../drawings/vmlDrawing8.vml"/><Relationship Id="rId2"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079" y="2855"/>
            <a:ext cx="12192000" cy="6858000"/>
          </a:xfrm>
          <a:prstGeom prst="rect">
            <a:avLst/>
          </a:prstGeom>
        </p:spPr>
      </p:pic>
      <p:graphicFrame>
        <p:nvGraphicFramePr>
          <p:cNvPr id="2" name="Object 1" hidden="1"/>
          <p:cNvGraphicFramePr>
            <a:graphicFrameLocks noChangeAspect="1"/>
          </p:cNvGraphicFramePr>
          <p:nvPr userDrawn="1">
            <p:custDataLst>
              <p:tags r:id="rId2"/>
            </p:custData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6254"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2119" y="1593"/>
                        <a:ext cx="2116" cy="1587"/>
                      </a:xfrm>
                      <a:prstGeom prst="rect">
                        <a:avLst/>
                      </a:prstGeom>
                    </p:spPr>
                  </p:pic>
                </p:oleObj>
              </mc:Fallback>
            </mc:AlternateContent>
          </a:graphicData>
        </a:graphic>
      </p:graphicFrame>
      <p:sp>
        <p:nvSpPr>
          <p:cNvPr id="3" name="Title Placeholder 2"/>
          <p:cNvSpPr>
            <a:spLocks noGrp="1"/>
          </p:cNvSpPr>
          <p:nvPr>
            <p:ph type="title"/>
          </p:nvPr>
        </p:nvSpPr>
        <p:spPr>
          <a:xfrm>
            <a:off x="1967541" y="188640"/>
            <a:ext cx="8160907" cy="1944216"/>
          </a:xfrm>
          <a:prstGeom prst="rect">
            <a:avLst/>
          </a:prstGeom>
        </p:spPr>
        <p:txBody>
          <a:bodyPr vert="horz" lIns="91440" tIns="45720" rIns="91440" bIns="45720" rtlCol="0" anchor="ctr">
            <a:normAutofit/>
          </a:bodyPr>
          <a:lstStyle>
            <a:lvl1pPr>
              <a:defRPr sz="1800">
                <a:solidFill>
                  <a:schemeClr val="tx2"/>
                </a:solidFill>
              </a:defRPr>
            </a:lvl1pPr>
          </a:lstStyle>
          <a:p>
            <a:endParaRPr lang="en-US" noProof="0" dirty="0"/>
          </a:p>
        </p:txBody>
      </p:sp>
      <p:pic>
        <p:nvPicPr>
          <p:cNvPr id="7" name="Bildobjekt 7"/>
          <p:cNvPicPr>
            <a:picLocks/>
          </p:cNvPicPr>
          <p:nvPr userDrawn="1"/>
        </p:nvPicPr>
        <p:blipFill>
          <a:blip r:embed="rId7">
            <a:extLst>
              <a:ext uri="{28A0092B-C50C-407E-A947-70E740481C1C}">
                <a14:useLocalDpi xmlns:a14="http://schemas.microsoft.com/office/drawing/2010/main"/>
              </a:ext>
            </a:extLst>
          </a:blip>
          <a:stretch>
            <a:fillRect/>
          </a:stretch>
        </p:blipFill>
        <p:spPr>
          <a:xfrm>
            <a:off x="10560498" y="5301212"/>
            <a:ext cx="1295999" cy="1361523"/>
          </a:xfrm>
          <a:prstGeom prst="rect">
            <a:avLst/>
          </a:prstGeom>
        </p:spPr>
      </p:pic>
    </p:spTree>
    <p:extLst>
      <p:ext uri="{BB962C8B-B14F-4D97-AF65-F5344CB8AC3E}">
        <p14:creationId xmlns:p14="http://schemas.microsoft.com/office/powerpoint/2010/main" val="4039668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ght pictures">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17518"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119" y="1593"/>
                        <a:ext cx="2116" cy="1587"/>
                      </a:xfrm>
                      <a:prstGeom prst="rect">
                        <a:avLst/>
                      </a:prstGeom>
                    </p:spPr>
                  </p:pic>
                </p:oleObj>
              </mc:Fallback>
            </mc:AlternateContent>
          </a:graphicData>
        </a:graphic>
      </p:graphicFrame>
      <p:sp>
        <p:nvSpPr>
          <p:cNvPr id="3" name="Date Placeholder 2"/>
          <p:cNvSpPr>
            <a:spLocks noGrp="1"/>
          </p:cNvSpPr>
          <p:nvPr>
            <p:ph type="dt" sz="half" idx="10"/>
          </p:nvPr>
        </p:nvSpPr>
        <p:spPr>
          <a:xfrm>
            <a:off x="6480044" y="6356356"/>
            <a:ext cx="1308629" cy="365125"/>
          </a:xfrm>
        </p:spPr>
        <p:txBody>
          <a:bodyPr/>
          <a:lstStyle/>
          <a:p>
            <a:endParaRPr lang="sv-SE"/>
          </a:p>
        </p:txBody>
      </p:sp>
      <p:sp>
        <p:nvSpPr>
          <p:cNvPr id="5" name="Footer Placeholder 4"/>
          <p:cNvSpPr>
            <a:spLocks noGrp="1"/>
          </p:cNvSpPr>
          <p:nvPr>
            <p:ph type="ftr" sz="quarter" idx="12"/>
          </p:nvPr>
        </p:nvSpPr>
        <p:spPr>
          <a:xfrm>
            <a:off x="1679920" y="6356356"/>
            <a:ext cx="4512501" cy="365125"/>
          </a:xfrm>
        </p:spPr>
        <p:txBody>
          <a:bodyPr/>
          <a:lstStyle>
            <a:lvl1pPr algn="l">
              <a:defRPr/>
            </a:lvl1pPr>
          </a:lstStyle>
          <a:p>
            <a:endParaRPr lang="sv-SE" dirty="0"/>
          </a:p>
        </p:txBody>
      </p:sp>
      <p:sp>
        <p:nvSpPr>
          <p:cNvPr id="2" name="Title 1"/>
          <p:cNvSpPr>
            <a:spLocks noGrp="1"/>
          </p:cNvSpPr>
          <p:nvPr>
            <p:ph type="title"/>
          </p:nvPr>
        </p:nvSpPr>
        <p:spPr>
          <a:xfrm>
            <a:off x="1103042" y="692696"/>
            <a:ext cx="6624481" cy="1152128"/>
          </a:xfrm>
        </p:spPr>
        <p:txBody>
          <a:bodyPr/>
          <a:lstStyle/>
          <a:p>
            <a:r>
              <a:rPr lang="en-US" dirty="0"/>
              <a:t>Click to edit Master title style</a:t>
            </a:r>
            <a:endParaRPr lang="sv-SE" dirty="0"/>
          </a:p>
        </p:txBody>
      </p:sp>
      <p:pic>
        <p:nvPicPr>
          <p:cNvPr id="9" name="Bildobjekt 8"/>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473985" y="0"/>
            <a:ext cx="3810000" cy="6858000"/>
          </a:xfrm>
          <a:prstGeom prst="rect">
            <a:avLst/>
          </a:prstGeom>
        </p:spPr>
      </p:pic>
      <p:sp>
        <p:nvSpPr>
          <p:cNvPr id="8" name="Content Placeholder 7"/>
          <p:cNvSpPr>
            <a:spLocks noGrp="1"/>
          </p:cNvSpPr>
          <p:nvPr>
            <p:ph sz="quarter" idx="13"/>
          </p:nvPr>
        </p:nvSpPr>
        <p:spPr>
          <a:xfrm>
            <a:off x="1103445" y="2205041"/>
            <a:ext cx="6624736" cy="3887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pic>
        <p:nvPicPr>
          <p:cNvPr id="11" name="Bildobjekt 10"/>
          <p:cNvPicPr>
            <a:picLocks/>
          </p:cNvPicPr>
          <p:nvPr userDrawn="1"/>
        </p:nvPicPr>
        <p:blipFill>
          <a:blip r:embed="rId7">
            <a:extLst>
              <a:ext uri="{28A0092B-C50C-407E-A947-70E740481C1C}">
                <a14:useLocalDpi xmlns:a14="http://schemas.microsoft.com/office/drawing/2010/main"/>
              </a:ext>
            </a:extLst>
          </a:blip>
          <a:stretch>
            <a:fillRect/>
          </a:stretch>
        </p:blipFill>
        <p:spPr>
          <a:xfrm>
            <a:off x="11335727" y="6004359"/>
            <a:ext cx="647999" cy="669139"/>
          </a:xfrm>
          <a:prstGeom prst="rect">
            <a:avLst/>
          </a:prstGeom>
        </p:spPr>
      </p:pic>
    </p:spTree>
    <p:extLst>
      <p:ext uri="{BB962C8B-B14F-4D97-AF65-F5344CB8AC3E}">
        <p14:creationId xmlns:p14="http://schemas.microsoft.com/office/powerpoint/2010/main" val="299146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pictures + lin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18542"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119" y="1593"/>
                        <a:ext cx="2116" cy="1587"/>
                      </a:xfrm>
                      <a:prstGeom prst="rect">
                        <a:avLst/>
                      </a:prstGeom>
                    </p:spPr>
                  </p:pic>
                </p:oleObj>
              </mc:Fallback>
            </mc:AlternateContent>
          </a:graphicData>
        </a:graphic>
      </p:graphicFrame>
      <p:pic>
        <p:nvPicPr>
          <p:cNvPr id="10" name="Bildobjekt 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403971" y="0"/>
            <a:ext cx="3810000" cy="6858000"/>
          </a:xfrm>
          <a:prstGeom prst="rect">
            <a:avLst/>
          </a:prstGeom>
        </p:spPr>
      </p:pic>
      <p:sp>
        <p:nvSpPr>
          <p:cNvPr id="3" name="Date Placeholder 2"/>
          <p:cNvSpPr>
            <a:spLocks noGrp="1"/>
          </p:cNvSpPr>
          <p:nvPr>
            <p:ph type="dt" sz="half" idx="10"/>
          </p:nvPr>
        </p:nvSpPr>
        <p:spPr>
          <a:xfrm>
            <a:off x="6480044" y="6356356"/>
            <a:ext cx="1308629" cy="365125"/>
          </a:xfrm>
        </p:spPr>
        <p:txBody>
          <a:bodyPr/>
          <a:lstStyle/>
          <a:p>
            <a:endParaRPr lang="sv-SE"/>
          </a:p>
        </p:txBody>
      </p:sp>
      <p:sp>
        <p:nvSpPr>
          <p:cNvPr id="5" name="Footer Placeholder 4"/>
          <p:cNvSpPr>
            <a:spLocks noGrp="1"/>
          </p:cNvSpPr>
          <p:nvPr>
            <p:ph type="ftr" sz="quarter" idx="12"/>
          </p:nvPr>
        </p:nvSpPr>
        <p:spPr>
          <a:xfrm>
            <a:off x="1679920" y="6356356"/>
            <a:ext cx="4512501" cy="365125"/>
          </a:xfrm>
        </p:spPr>
        <p:txBody>
          <a:bodyPr/>
          <a:lstStyle>
            <a:lvl1pPr algn="l">
              <a:defRPr/>
            </a:lvl1pPr>
          </a:lstStyle>
          <a:p>
            <a:endParaRPr lang="sv-SE" dirty="0"/>
          </a:p>
        </p:txBody>
      </p:sp>
      <p:sp>
        <p:nvSpPr>
          <p:cNvPr id="2" name="Title 1"/>
          <p:cNvSpPr>
            <a:spLocks noGrp="1"/>
          </p:cNvSpPr>
          <p:nvPr>
            <p:ph type="title"/>
          </p:nvPr>
        </p:nvSpPr>
        <p:spPr>
          <a:xfrm>
            <a:off x="1103042" y="692696"/>
            <a:ext cx="6624481" cy="1152128"/>
          </a:xfrm>
        </p:spPr>
        <p:txBody>
          <a:bodyPr/>
          <a:lstStyle/>
          <a:p>
            <a:r>
              <a:rPr lang="en-US" dirty="0"/>
              <a:t>Click to edit Master title style</a:t>
            </a:r>
            <a:endParaRPr lang="sv-SE" dirty="0"/>
          </a:p>
        </p:txBody>
      </p:sp>
      <p:sp>
        <p:nvSpPr>
          <p:cNvPr id="8" name="Content Placeholder 7"/>
          <p:cNvSpPr>
            <a:spLocks noGrp="1"/>
          </p:cNvSpPr>
          <p:nvPr>
            <p:ph sz="quarter" idx="13"/>
          </p:nvPr>
        </p:nvSpPr>
        <p:spPr>
          <a:xfrm>
            <a:off x="1103445" y="2205041"/>
            <a:ext cx="6624736" cy="3887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9" name="Rectangle 8"/>
          <p:cNvSpPr/>
          <p:nvPr userDrawn="1"/>
        </p:nvSpPr>
        <p:spPr>
          <a:xfrm>
            <a:off x="1199457" y="2060848"/>
            <a:ext cx="6432715" cy="54000"/>
          </a:xfrm>
          <a:prstGeom prst="rect">
            <a:avLst/>
          </a:prstGeom>
          <a:solidFill>
            <a:schemeClr val="tx1">
              <a:lumMod val="85000"/>
              <a:lumOff val="15000"/>
            </a:schemeClr>
          </a:solidFill>
          <a:ln>
            <a:noFill/>
          </a:ln>
        </p:spPr>
        <p:txBody>
          <a:bodyPr vert="horz" lIns="68580" tIns="34290" rIns="68580" bIns="34290" rtlCol="0">
            <a:normAutofit fontScale="25000" lnSpcReduction="20000"/>
          </a:bodyPr>
          <a:lstStyle/>
          <a:p>
            <a:pPr marL="257168" lvl="0" indent="0" defTabSz="342892" eaLnBrk="1" latinLnBrk="0" hangingPunct="1">
              <a:lnSpc>
                <a:spcPct val="50000"/>
              </a:lnSpc>
              <a:spcBef>
                <a:spcPct val="20000"/>
              </a:spcBef>
              <a:buFont typeface="+mj-lt"/>
              <a:buNone/>
            </a:pPr>
            <a:endParaRPr lang="sv-SE" sz="600" baseline="0">
              <a:ln>
                <a:noFill/>
              </a:ln>
              <a:noFill/>
            </a:endParaRPr>
          </a:p>
        </p:txBody>
      </p:sp>
      <p:pic>
        <p:nvPicPr>
          <p:cNvPr id="17" name="Bildobjekt 15"/>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1088559" y="6094801"/>
            <a:ext cx="647999" cy="515906"/>
          </a:xfrm>
          <a:prstGeom prst="rect">
            <a:avLst/>
          </a:prstGeom>
        </p:spPr>
      </p:pic>
    </p:spTree>
    <p:extLst>
      <p:ext uri="{BB962C8B-B14F-4D97-AF65-F5344CB8AC3E}">
        <p14:creationId xmlns:p14="http://schemas.microsoft.com/office/powerpoint/2010/main" val="1698007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sv-SE"/>
          </a:p>
        </p:txBody>
      </p:sp>
      <p:sp>
        <p:nvSpPr>
          <p:cNvPr id="5" name="Footer Placeholder 4"/>
          <p:cNvSpPr>
            <a:spLocks noGrp="1"/>
          </p:cNvSpPr>
          <p:nvPr>
            <p:ph type="ftr" sz="quarter" idx="12"/>
          </p:nvPr>
        </p:nvSpPr>
        <p:spPr/>
        <p:txBody>
          <a:bodyPr/>
          <a:lstStyle/>
          <a:p>
            <a:endParaRPr lang="sv-SE"/>
          </a:p>
        </p:txBody>
      </p:sp>
      <p:sp>
        <p:nvSpPr>
          <p:cNvPr id="11" name="Content Placeholder 10"/>
          <p:cNvSpPr>
            <a:spLocks noGrp="1"/>
          </p:cNvSpPr>
          <p:nvPr>
            <p:ph sz="quarter" idx="15"/>
          </p:nvPr>
        </p:nvSpPr>
        <p:spPr>
          <a:xfrm>
            <a:off x="1776252" y="260353"/>
            <a:ext cx="8640233" cy="56169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3541714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line +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sv-SE" dirty="0"/>
          </a:p>
        </p:txBody>
      </p:sp>
      <p:sp>
        <p:nvSpPr>
          <p:cNvPr id="3" name="Date Placeholder 2"/>
          <p:cNvSpPr>
            <a:spLocks noGrp="1"/>
          </p:cNvSpPr>
          <p:nvPr>
            <p:ph type="dt" sz="half" idx="10"/>
          </p:nvPr>
        </p:nvSpPr>
        <p:spPr/>
        <p:txBody>
          <a:bodyPr/>
          <a:lstStyle/>
          <a:p>
            <a:endParaRPr lang="sv-SE"/>
          </a:p>
        </p:txBody>
      </p:sp>
      <p:sp>
        <p:nvSpPr>
          <p:cNvPr id="5" name="Footer Placeholder 4"/>
          <p:cNvSpPr>
            <a:spLocks noGrp="1"/>
          </p:cNvSpPr>
          <p:nvPr>
            <p:ph type="ftr" sz="quarter" idx="12"/>
          </p:nvPr>
        </p:nvSpPr>
        <p:spPr/>
        <p:txBody>
          <a:bodyPr/>
          <a:lstStyle/>
          <a:p>
            <a:endParaRPr lang="sv-SE"/>
          </a:p>
        </p:txBody>
      </p:sp>
      <p:sp>
        <p:nvSpPr>
          <p:cNvPr id="9" name="Rectangle 8"/>
          <p:cNvSpPr/>
          <p:nvPr userDrawn="1"/>
        </p:nvSpPr>
        <p:spPr>
          <a:xfrm>
            <a:off x="1871533" y="1916832"/>
            <a:ext cx="8448939" cy="54000"/>
          </a:xfrm>
          <a:prstGeom prst="rect">
            <a:avLst/>
          </a:prstGeom>
          <a:solidFill>
            <a:schemeClr val="tx1">
              <a:lumMod val="85000"/>
              <a:lumOff val="15000"/>
            </a:schemeClr>
          </a:solidFill>
          <a:ln>
            <a:noFill/>
          </a:ln>
        </p:spPr>
        <p:txBody>
          <a:bodyPr vert="horz" lIns="68580" tIns="34290" rIns="68580" bIns="34290" rtlCol="0">
            <a:normAutofit fontScale="25000" lnSpcReduction="20000"/>
          </a:bodyPr>
          <a:lstStyle/>
          <a:p>
            <a:pPr marL="257168" lvl="0" indent="0" defTabSz="342892" eaLnBrk="1" latinLnBrk="0" hangingPunct="1">
              <a:lnSpc>
                <a:spcPct val="50000"/>
              </a:lnSpc>
              <a:spcBef>
                <a:spcPct val="20000"/>
              </a:spcBef>
              <a:buFont typeface="+mj-lt"/>
              <a:buNone/>
            </a:pPr>
            <a:endParaRPr lang="sv-SE" sz="600" baseline="0">
              <a:ln>
                <a:noFill/>
              </a:ln>
              <a:noFill/>
            </a:endParaRPr>
          </a:p>
        </p:txBody>
      </p:sp>
      <p:sp>
        <p:nvSpPr>
          <p:cNvPr id="11" name="Content Placeholder 10"/>
          <p:cNvSpPr>
            <a:spLocks noGrp="1"/>
          </p:cNvSpPr>
          <p:nvPr>
            <p:ph sz="quarter" idx="14"/>
          </p:nvPr>
        </p:nvSpPr>
        <p:spPr>
          <a:xfrm>
            <a:off x="1775521" y="2060848"/>
            <a:ext cx="8640960" cy="38164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4033943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contents">
    <p:spTree>
      <p:nvGrpSpPr>
        <p:cNvPr id="1" name=""/>
        <p:cNvGrpSpPr/>
        <p:nvPr/>
      </p:nvGrpSpPr>
      <p:grpSpPr>
        <a:xfrm>
          <a:off x="0" y="0"/>
          <a:ext cx="0" cy="0"/>
          <a:chOff x="0" y="0"/>
          <a:chExt cx="0" cy="0"/>
        </a:xfrm>
      </p:grpSpPr>
      <p:sp>
        <p:nvSpPr>
          <p:cNvPr id="2" name="Title 1"/>
          <p:cNvSpPr>
            <a:spLocks noGrp="1"/>
          </p:cNvSpPr>
          <p:nvPr>
            <p:ph type="title"/>
          </p:nvPr>
        </p:nvSpPr>
        <p:spPr>
          <a:xfrm>
            <a:off x="1103448" y="692696"/>
            <a:ext cx="9985109" cy="1152128"/>
          </a:xfrm>
        </p:spPr>
        <p:txBody>
          <a:bodyPr/>
          <a:lstStyle/>
          <a:p>
            <a:r>
              <a:rPr lang="en-US" dirty="0"/>
              <a:t>Click to edit Master title style</a:t>
            </a:r>
            <a:endParaRPr lang="sv-SE" dirty="0"/>
          </a:p>
        </p:txBody>
      </p:sp>
      <p:sp>
        <p:nvSpPr>
          <p:cNvPr id="3" name="Date Placeholder 2"/>
          <p:cNvSpPr>
            <a:spLocks noGrp="1"/>
          </p:cNvSpPr>
          <p:nvPr>
            <p:ph type="dt" sz="half" idx="10"/>
          </p:nvPr>
        </p:nvSpPr>
        <p:spPr/>
        <p:txBody>
          <a:bodyPr/>
          <a:lstStyle/>
          <a:p>
            <a:endParaRPr lang="sv-SE"/>
          </a:p>
        </p:txBody>
      </p:sp>
      <p:sp>
        <p:nvSpPr>
          <p:cNvPr id="5" name="Footer Placeholder 4"/>
          <p:cNvSpPr>
            <a:spLocks noGrp="1"/>
          </p:cNvSpPr>
          <p:nvPr>
            <p:ph type="ftr" sz="quarter" idx="12"/>
          </p:nvPr>
        </p:nvSpPr>
        <p:spPr/>
        <p:txBody>
          <a:bodyPr/>
          <a:lstStyle/>
          <a:p>
            <a:endParaRPr lang="sv-SE"/>
          </a:p>
        </p:txBody>
      </p:sp>
      <p:sp>
        <p:nvSpPr>
          <p:cNvPr id="11" name="Content Placeholder 10"/>
          <p:cNvSpPr>
            <a:spLocks noGrp="1"/>
          </p:cNvSpPr>
          <p:nvPr>
            <p:ph sz="quarter" idx="14"/>
          </p:nvPr>
        </p:nvSpPr>
        <p:spPr>
          <a:xfrm>
            <a:off x="1775521" y="2060848"/>
            <a:ext cx="8640960" cy="38164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1515489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 columns with header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sv-SE"/>
          </a:p>
        </p:txBody>
      </p:sp>
      <p:sp>
        <p:nvSpPr>
          <p:cNvPr id="5" name="Footer Placeholder 4"/>
          <p:cNvSpPr>
            <a:spLocks noGrp="1"/>
          </p:cNvSpPr>
          <p:nvPr>
            <p:ph type="ftr" sz="quarter" idx="12"/>
          </p:nvPr>
        </p:nvSpPr>
        <p:spPr/>
        <p:txBody>
          <a:bodyPr/>
          <a:lstStyle/>
          <a:p>
            <a:endParaRPr lang="sv-SE"/>
          </a:p>
        </p:txBody>
      </p:sp>
      <p:sp>
        <p:nvSpPr>
          <p:cNvPr id="11" name="Content Placeholder 10"/>
          <p:cNvSpPr>
            <a:spLocks noGrp="1"/>
          </p:cNvSpPr>
          <p:nvPr>
            <p:ph sz="quarter" idx="14"/>
          </p:nvPr>
        </p:nvSpPr>
        <p:spPr>
          <a:xfrm>
            <a:off x="815418" y="692696"/>
            <a:ext cx="5184577" cy="5184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0" name="Content Placeholder 10"/>
          <p:cNvSpPr>
            <a:spLocks noGrp="1"/>
          </p:cNvSpPr>
          <p:nvPr>
            <p:ph sz="quarter" idx="15"/>
          </p:nvPr>
        </p:nvSpPr>
        <p:spPr>
          <a:xfrm>
            <a:off x="6192011" y="692696"/>
            <a:ext cx="5184576" cy="5184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7" name="Text Placeholder 6"/>
          <p:cNvSpPr>
            <a:spLocks noGrp="1"/>
          </p:cNvSpPr>
          <p:nvPr>
            <p:ph type="body" sz="quarter" idx="16" hasCustomPrompt="1"/>
          </p:nvPr>
        </p:nvSpPr>
        <p:spPr>
          <a:xfrm>
            <a:off x="814922" y="260353"/>
            <a:ext cx="5185833" cy="360363"/>
          </a:xfrm>
        </p:spPr>
        <p:txBody>
          <a:bodyPr>
            <a:noAutofit/>
          </a:bodyPr>
          <a:lstStyle>
            <a:lvl1pPr marL="0" indent="0" algn="ctr">
              <a:buNone/>
              <a:defRPr sz="1500" b="0" cap="all">
                <a:latin typeface="+mj-lt"/>
              </a:defRPr>
            </a:lvl1pPr>
          </a:lstStyle>
          <a:p>
            <a:pPr lvl="0"/>
            <a:r>
              <a:rPr lang="en-US" dirty="0"/>
              <a:t>Header here</a:t>
            </a:r>
            <a:endParaRPr lang="sv-SE" dirty="0"/>
          </a:p>
        </p:txBody>
      </p:sp>
      <p:sp>
        <p:nvSpPr>
          <p:cNvPr id="12" name="Text Placeholder 6"/>
          <p:cNvSpPr>
            <a:spLocks noGrp="1"/>
          </p:cNvSpPr>
          <p:nvPr>
            <p:ph type="body" sz="quarter" idx="17" hasCustomPrompt="1"/>
          </p:nvPr>
        </p:nvSpPr>
        <p:spPr>
          <a:xfrm>
            <a:off x="6192016" y="260353"/>
            <a:ext cx="5185833" cy="360363"/>
          </a:xfrm>
        </p:spPr>
        <p:txBody>
          <a:bodyPr>
            <a:noAutofit/>
          </a:bodyPr>
          <a:lstStyle>
            <a:lvl1pPr marL="0" indent="0" algn="ctr">
              <a:buNone/>
              <a:defRPr sz="1500" b="0" cap="all">
                <a:latin typeface="+mj-lt"/>
              </a:defRPr>
            </a:lvl1pPr>
          </a:lstStyle>
          <a:p>
            <a:pPr lvl="0"/>
            <a:r>
              <a:rPr lang="en-US" dirty="0"/>
              <a:t>Header here</a:t>
            </a:r>
            <a:endParaRPr lang="sv-SE" dirty="0"/>
          </a:p>
        </p:txBody>
      </p:sp>
    </p:spTree>
    <p:extLst>
      <p:ext uri="{BB962C8B-B14F-4D97-AF65-F5344CB8AC3E}">
        <p14:creationId xmlns:p14="http://schemas.microsoft.com/office/powerpoint/2010/main" val="1448796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BC4CC135-3A20-447F-9095-0DB0C2A71479}" type="datetimeFigureOut">
              <a:rPr lang="en-GB" smtClean="0"/>
              <a:t>19-12-10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541B54E-9968-4280-A0D8-8C49A595E038}" type="slidenum">
              <a:rPr lang="en-GB" smtClean="0"/>
              <a:t>‹Nr.›</a:t>
            </a:fld>
            <a:endParaRPr lang="en-GB"/>
          </a:p>
        </p:txBody>
      </p:sp>
    </p:spTree>
    <p:extLst>
      <p:ext uri="{BB962C8B-B14F-4D97-AF65-F5344CB8AC3E}">
        <p14:creationId xmlns:p14="http://schemas.microsoft.com/office/powerpoint/2010/main" val="735090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ntent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sv-SE"/>
          </a:p>
        </p:txBody>
      </p:sp>
      <p:sp>
        <p:nvSpPr>
          <p:cNvPr id="5" name="Footer Placeholder 4"/>
          <p:cNvSpPr>
            <a:spLocks noGrp="1"/>
          </p:cNvSpPr>
          <p:nvPr>
            <p:ph type="ftr" sz="quarter" idx="12"/>
          </p:nvPr>
        </p:nvSpPr>
        <p:spPr/>
        <p:txBody>
          <a:bodyPr/>
          <a:lstStyle/>
          <a:p>
            <a:endParaRPr lang="sv-SE"/>
          </a:p>
        </p:txBody>
      </p:sp>
      <p:sp>
        <p:nvSpPr>
          <p:cNvPr id="11" name="Content Placeholder 10"/>
          <p:cNvSpPr>
            <a:spLocks noGrp="1"/>
          </p:cNvSpPr>
          <p:nvPr>
            <p:ph sz="quarter" idx="15"/>
          </p:nvPr>
        </p:nvSpPr>
        <p:spPr>
          <a:xfrm>
            <a:off x="1776252" y="260353"/>
            <a:ext cx="8640233" cy="56169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3646163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Left pictures">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744408" y="6356356"/>
            <a:ext cx="1308629" cy="365125"/>
          </a:xfrm>
        </p:spPr>
        <p:txBody>
          <a:bodyPr/>
          <a:lstStyle/>
          <a:p>
            <a:endParaRPr lang="sv-SE"/>
          </a:p>
        </p:txBody>
      </p:sp>
      <p:sp>
        <p:nvSpPr>
          <p:cNvPr id="5" name="Footer Placeholder 4"/>
          <p:cNvSpPr>
            <a:spLocks noGrp="1"/>
          </p:cNvSpPr>
          <p:nvPr>
            <p:ph type="ftr" sz="quarter" idx="12"/>
          </p:nvPr>
        </p:nvSpPr>
        <p:spPr>
          <a:xfrm>
            <a:off x="5135896" y="6356356"/>
            <a:ext cx="4512501" cy="365125"/>
          </a:xfrm>
        </p:spPr>
        <p:txBody>
          <a:bodyPr/>
          <a:lstStyle>
            <a:lvl1pPr algn="l">
              <a:defRPr/>
            </a:lvl1pPr>
          </a:lstStyle>
          <a:p>
            <a:endParaRPr lang="sv-SE" dirty="0"/>
          </a:p>
        </p:txBody>
      </p:sp>
      <p:sp>
        <p:nvSpPr>
          <p:cNvPr id="2" name="Title 1"/>
          <p:cNvSpPr>
            <a:spLocks noGrp="1"/>
          </p:cNvSpPr>
          <p:nvPr>
            <p:ph type="title"/>
          </p:nvPr>
        </p:nvSpPr>
        <p:spPr>
          <a:xfrm>
            <a:off x="4463416" y="692696"/>
            <a:ext cx="6624481" cy="1152128"/>
          </a:xfrm>
        </p:spPr>
        <p:txBody>
          <a:bodyPr/>
          <a:lstStyle/>
          <a:p>
            <a:r>
              <a:rPr lang="en-US" dirty="0"/>
              <a:t>Click to edit Master title style</a:t>
            </a:r>
            <a:endParaRPr lang="sv-SE" dirty="0"/>
          </a:p>
        </p:txBody>
      </p:sp>
      <p:sp>
        <p:nvSpPr>
          <p:cNvPr id="8" name="Content Placeholder 7"/>
          <p:cNvSpPr>
            <a:spLocks noGrp="1"/>
          </p:cNvSpPr>
          <p:nvPr>
            <p:ph sz="quarter" idx="13"/>
          </p:nvPr>
        </p:nvSpPr>
        <p:spPr>
          <a:xfrm>
            <a:off x="4463819" y="2205041"/>
            <a:ext cx="6624736" cy="3887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pic>
        <p:nvPicPr>
          <p:cNvPr id="7" name="Bildobjekt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8" y="0"/>
            <a:ext cx="3816096" cy="6858000"/>
          </a:xfrm>
          <a:prstGeom prst="rect">
            <a:avLst/>
          </a:prstGeom>
        </p:spPr>
      </p:pic>
    </p:spTree>
    <p:extLst>
      <p:ext uri="{BB962C8B-B14F-4D97-AF65-F5344CB8AC3E}">
        <p14:creationId xmlns:p14="http://schemas.microsoft.com/office/powerpoint/2010/main" val="3085824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 line +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sv-SE" dirty="0"/>
          </a:p>
        </p:txBody>
      </p:sp>
      <p:sp>
        <p:nvSpPr>
          <p:cNvPr id="3" name="Date Placeholder 2"/>
          <p:cNvSpPr>
            <a:spLocks noGrp="1"/>
          </p:cNvSpPr>
          <p:nvPr>
            <p:ph type="dt" sz="half" idx="10"/>
          </p:nvPr>
        </p:nvSpPr>
        <p:spPr/>
        <p:txBody>
          <a:bodyPr/>
          <a:lstStyle/>
          <a:p>
            <a:endParaRPr lang="sv-SE"/>
          </a:p>
        </p:txBody>
      </p:sp>
      <p:sp>
        <p:nvSpPr>
          <p:cNvPr id="5" name="Footer Placeholder 4"/>
          <p:cNvSpPr>
            <a:spLocks noGrp="1"/>
          </p:cNvSpPr>
          <p:nvPr>
            <p:ph type="ftr" sz="quarter" idx="12"/>
          </p:nvPr>
        </p:nvSpPr>
        <p:spPr/>
        <p:txBody>
          <a:bodyPr/>
          <a:lstStyle/>
          <a:p>
            <a:endParaRPr lang="sv-SE"/>
          </a:p>
        </p:txBody>
      </p:sp>
      <p:sp>
        <p:nvSpPr>
          <p:cNvPr id="9" name="Rectangle 8"/>
          <p:cNvSpPr/>
          <p:nvPr userDrawn="1"/>
        </p:nvSpPr>
        <p:spPr>
          <a:xfrm>
            <a:off x="1871533" y="1916832"/>
            <a:ext cx="8448939" cy="54000"/>
          </a:xfrm>
          <a:prstGeom prst="rect">
            <a:avLst/>
          </a:prstGeom>
          <a:solidFill>
            <a:schemeClr val="tx1">
              <a:lumMod val="85000"/>
              <a:lumOff val="15000"/>
            </a:schemeClr>
          </a:solidFill>
          <a:ln>
            <a:noFill/>
          </a:ln>
        </p:spPr>
        <p:txBody>
          <a:bodyPr vert="horz" lIns="68580" tIns="34290" rIns="68580" bIns="34290" rtlCol="0">
            <a:normAutofit fontScale="25000" lnSpcReduction="20000"/>
          </a:bodyPr>
          <a:lstStyle/>
          <a:p>
            <a:pPr marL="257168" lvl="0" indent="0" defTabSz="342892" eaLnBrk="1" latinLnBrk="0" hangingPunct="1">
              <a:lnSpc>
                <a:spcPct val="50000"/>
              </a:lnSpc>
              <a:spcBef>
                <a:spcPct val="20000"/>
              </a:spcBef>
              <a:buFont typeface="+mj-lt"/>
              <a:buNone/>
            </a:pPr>
            <a:endParaRPr lang="sv-SE" sz="600" baseline="0">
              <a:ln>
                <a:noFill/>
              </a:ln>
              <a:noFill/>
            </a:endParaRPr>
          </a:p>
        </p:txBody>
      </p:sp>
      <p:sp>
        <p:nvSpPr>
          <p:cNvPr id="11" name="Content Placeholder 10"/>
          <p:cNvSpPr>
            <a:spLocks noGrp="1"/>
          </p:cNvSpPr>
          <p:nvPr>
            <p:ph sz="quarter" idx="14"/>
          </p:nvPr>
        </p:nvSpPr>
        <p:spPr>
          <a:xfrm>
            <a:off x="1775521" y="2060848"/>
            <a:ext cx="8640960" cy="38164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3200310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 y="10902"/>
            <a:ext cx="12203275" cy="6863580"/>
          </a:xfrm>
          <a:prstGeom prst="rect">
            <a:avLst/>
          </a:prstGeom>
        </p:spPr>
      </p:pic>
      <p:graphicFrame>
        <p:nvGraphicFramePr>
          <p:cNvPr id="2" name="Object 1" hidden="1"/>
          <p:cNvGraphicFramePr>
            <a:graphicFrameLocks noChangeAspect="1"/>
          </p:cNvGraphicFramePr>
          <p:nvPr userDrawn="1">
            <p:custDataLst>
              <p:tags r:id="rId2"/>
            </p:custData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7278"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2119" y="1593"/>
                        <a:ext cx="2116" cy="1587"/>
                      </a:xfrm>
                      <a:prstGeom prst="rect">
                        <a:avLst/>
                      </a:prstGeom>
                    </p:spPr>
                  </p:pic>
                </p:oleObj>
              </mc:Fallback>
            </mc:AlternateContent>
          </a:graphicData>
        </a:graphic>
      </p:graphicFrame>
      <p:sp>
        <p:nvSpPr>
          <p:cNvPr id="3" name="Title Placeholder 2"/>
          <p:cNvSpPr>
            <a:spLocks noGrp="1"/>
          </p:cNvSpPr>
          <p:nvPr>
            <p:ph type="title"/>
          </p:nvPr>
        </p:nvSpPr>
        <p:spPr>
          <a:xfrm>
            <a:off x="1775521" y="188640"/>
            <a:ext cx="8160907" cy="1944216"/>
          </a:xfrm>
          <a:prstGeom prst="rect">
            <a:avLst/>
          </a:prstGeom>
        </p:spPr>
        <p:txBody>
          <a:bodyPr vert="horz" lIns="91440" tIns="45720" rIns="91440" bIns="45720" rtlCol="0" anchor="ctr">
            <a:normAutofit/>
          </a:bodyPr>
          <a:lstStyle>
            <a:lvl1pPr>
              <a:defRPr sz="1800"/>
            </a:lvl1pPr>
          </a:lstStyle>
          <a:p>
            <a:endParaRPr lang="en-US" noProof="0" dirty="0"/>
          </a:p>
        </p:txBody>
      </p:sp>
      <p:pic>
        <p:nvPicPr>
          <p:cNvPr id="8" name="Bildobjekt 7"/>
          <p:cNvPicPr>
            <a:picLocks/>
          </p:cNvPicPr>
          <p:nvPr userDrawn="1"/>
        </p:nvPicPr>
        <p:blipFill>
          <a:blip r:embed="rId7">
            <a:extLst>
              <a:ext uri="{28A0092B-C50C-407E-A947-70E740481C1C}">
                <a14:useLocalDpi xmlns:a14="http://schemas.microsoft.com/office/drawing/2010/main"/>
              </a:ext>
            </a:extLst>
          </a:blip>
          <a:stretch>
            <a:fillRect/>
          </a:stretch>
        </p:blipFill>
        <p:spPr>
          <a:xfrm>
            <a:off x="10560643" y="5301212"/>
            <a:ext cx="1295999" cy="1361523"/>
          </a:xfrm>
          <a:prstGeom prst="rect">
            <a:avLst/>
          </a:prstGeom>
        </p:spPr>
      </p:pic>
    </p:spTree>
    <p:extLst>
      <p:ext uri="{BB962C8B-B14F-4D97-AF65-F5344CB8AC3E}">
        <p14:creationId xmlns:p14="http://schemas.microsoft.com/office/powerpoint/2010/main" val="21459028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 contents">
    <p:spTree>
      <p:nvGrpSpPr>
        <p:cNvPr id="1" name=""/>
        <p:cNvGrpSpPr/>
        <p:nvPr/>
      </p:nvGrpSpPr>
      <p:grpSpPr>
        <a:xfrm>
          <a:off x="0" y="0"/>
          <a:ext cx="0" cy="0"/>
          <a:chOff x="0" y="0"/>
          <a:chExt cx="0" cy="0"/>
        </a:xfrm>
      </p:grpSpPr>
      <p:sp>
        <p:nvSpPr>
          <p:cNvPr id="2" name="Title 1"/>
          <p:cNvSpPr>
            <a:spLocks noGrp="1"/>
          </p:cNvSpPr>
          <p:nvPr>
            <p:ph type="title"/>
          </p:nvPr>
        </p:nvSpPr>
        <p:spPr>
          <a:xfrm>
            <a:off x="1103448" y="692696"/>
            <a:ext cx="9985109" cy="1152128"/>
          </a:xfrm>
        </p:spPr>
        <p:txBody>
          <a:bodyPr/>
          <a:lstStyle/>
          <a:p>
            <a:r>
              <a:rPr lang="en-US" dirty="0"/>
              <a:t>Click to edit Master title style</a:t>
            </a:r>
            <a:endParaRPr lang="sv-SE" dirty="0"/>
          </a:p>
        </p:txBody>
      </p:sp>
      <p:sp>
        <p:nvSpPr>
          <p:cNvPr id="3" name="Date Placeholder 2"/>
          <p:cNvSpPr>
            <a:spLocks noGrp="1"/>
          </p:cNvSpPr>
          <p:nvPr>
            <p:ph type="dt" sz="half" idx="10"/>
          </p:nvPr>
        </p:nvSpPr>
        <p:spPr/>
        <p:txBody>
          <a:bodyPr/>
          <a:lstStyle/>
          <a:p>
            <a:endParaRPr lang="sv-SE"/>
          </a:p>
        </p:txBody>
      </p:sp>
      <p:sp>
        <p:nvSpPr>
          <p:cNvPr id="5" name="Footer Placeholder 4"/>
          <p:cNvSpPr>
            <a:spLocks noGrp="1"/>
          </p:cNvSpPr>
          <p:nvPr>
            <p:ph type="ftr" sz="quarter" idx="12"/>
          </p:nvPr>
        </p:nvSpPr>
        <p:spPr/>
        <p:txBody>
          <a:bodyPr/>
          <a:lstStyle/>
          <a:p>
            <a:endParaRPr lang="sv-SE"/>
          </a:p>
        </p:txBody>
      </p:sp>
      <p:sp>
        <p:nvSpPr>
          <p:cNvPr id="11" name="Content Placeholder 10"/>
          <p:cNvSpPr>
            <a:spLocks noGrp="1"/>
          </p:cNvSpPr>
          <p:nvPr>
            <p:ph sz="quarter" idx="14"/>
          </p:nvPr>
        </p:nvSpPr>
        <p:spPr>
          <a:xfrm>
            <a:off x="1775521" y="2060848"/>
            <a:ext cx="8640960" cy="38164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357836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2 columns with header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sv-SE"/>
          </a:p>
        </p:txBody>
      </p:sp>
      <p:sp>
        <p:nvSpPr>
          <p:cNvPr id="5" name="Footer Placeholder 4"/>
          <p:cNvSpPr>
            <a:spLocks noGrp="1"/>
          </p:cNvSpPr>
          <p:nvPr>
            <p:ph type="ftr" sz="quarter" idx="12"/>
          </p:nvPr>
        </p:nvSpPr>
        <p:spPr/>
        <p:txBody>
          <a:bodyPr/>
          <a:lstStyle/>
          <a:p>
            <a:endParaRPr lang="sv-SE"/>
          </a:p>
        </p:txBody>
      </p:sp>
      <p:sp>
        <p:nvSpPr>
          <p:cNvPr id="11" name="Content Placeholder 10"/>
          <p:cNvSpPr>
            <a:spLocks noGrp="1"/>
          </p:cNvSpPr>
          <p:nvPr>
            <p:ph sz="quarter" idx="14"/>
          </p:nvPr>
        </p:nvSpPr>
        <p:spPr>
          <a:xfrm>
            <a:off x="815418" y="692696"/>
            <a:ext cx="5184577" cy="5184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0" name="Content Placeholder 10"/>
          <p:cNvSpPr>
            <a:spLocks noGrp="1"/>
          </p:cNvSpPr>
          <p:nvPr>
            <p:ph sz="quarter" idx="15"/>
          </p:nvPr>
        </p:nvSpPr>
        <p:spPr>
          <a:xfrm>
            <a:off x="6192011" y="692696"/>
            <a:ext cx="5184576" cy="5184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7" name="Text Placeholder 6"/>
          <p:cNvSpPr>
            <a:spLocks noGrp="1"/>
          </p:cNvSpPr>
          <p:nvPr>
            <p:ph type="body" sz="quarter" idx="16" hasCustomPrompt="1"/>
          </p:nvPr>
        </p:nvSpPr>
        <p:spPr>
          <a:xfrm>
            <a:off x="814922" y="260353"/>
            <a:ext cx="5185833" cy="360363"/>
          </a:xfrm>
        </p:spPr>
        <p:txBody>
          <a:bodyPr>
            <a:noAutofit/>
          </a:bodyPr>
          <a:lstStyle>
            <a:lvl1pPr marL="0" indent="0" algn="ctr">
              <a:buNone/>
              <a:defRPr sz="1500" b="0" cap="all">
                <a:latin typeface="+mj-lt"/>
              </a:defRPr>
            </a:lvl1pPr>
          </a:lstStyle>
          <a:p>
            <a:pPr lvl="0"/>
            <a:r>
              <a:rPr lang="en-US" dirty="0"/>
              <a:t>Header here</a:t>
            </a:r>
            <a:endParaRPr lang="sv-SE" dirty="0"/>
          </a:p>
        </p:txBody>
      </p:sp>
      <p:sp>
        <p:nvSpPr>
          <p:cNvPr id="12" name="Text Placeholder 6"/>
          <p:cNvSpPr>
            <a:spLocks noGrp="1"/>
          </p:cNvSpPr>
          <p:nvPr>
            <p:ph type="body" sz="quarter" idx="17" hasCustomPrompt="1"/>
          </p:nvPr>
        </p:nvSpPr>
        <p:spPr>
          <a:xfrm>
            <a:off x="6192016" y="260353"/>
            <a:ext cx="5185833" cy="360363"/>
          </a:xfrm>
        </p:spPr>
        <p:txBody>
          <a:bodyPr>
            <a:noAutofit/>
          </a:bodyPr>
          <a:lstStyle>
            <a:lvl1pPr marL="0" indent="0" algn="ctr">
              <a:buNone/>
              <a:defRPr sz="1500" b="0" cap="all">
                <a:latin typeface="+mj-lt"/>
              </a:defRPr>
            </a:lvl1pPr>
          </a:lstStyle>
          <a:p>
            <a:pPr lvl="0"/>
            <a:r>
              <a:rPr lang="en-US" dirty="0"/>
              <a:t>Header here</a:t>
            </a:r>
            <a:endParaRPr lang="sv-SE" dirty="0"/>
          </a:p>
        </p:txBody>
      </p:sp>
    </p:spTree>
    <p:extLst>
      <p:ext uri="{BB962C8B-B14F-4D97-AF65-F5344CB8AC3E}">
        <p14:creationId xmlns:p14="http://schemas.microsoft.com/office/powerpoint/2010/main" val="1975735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sv-SE" dirty="0"/>
          </a:p>
        </p:txBody>
      </p:sp>
      <p:sp>
        <p:nvSpPr>
          <p:cNvPr id="11" name="Content Placeholder 10"/>
          <p:cNvSpPr>
            <a:spLocks noGrp="1"/>
          </p:cNvSpPr>
          <p:nvPr>
            <p:ph sz="quarter" idx="14"/>
          </p:nvPr>
        </p:nvSpPr>
        <p:spPr>
          <a:xfrm>
            <a:off x="1775521" y="2060848"/>
            <a:ext cx="8640960" cy="3024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3035849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line +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9" name="Rectangle 8"/>
          <p:cNvSpPr/>
          <p:nvPr userDrawn="1"/>
        </p:nvSpPr>
        <p:spPr>
          <a:xfrm>
            <a:off x="1871533" y="1916832"/>
            <a:ext cx="8448939" cy="54000"/>
          </a:xfrm>
          <a:prstGeom prst="rect">
            <a:avLst/>
          </a:prstGeom>
          <a:solidFill>
            <a:schemeClr val="tx1">
              <a:lumMod val="85000"/>
              <a:lumOff val="15000"/>
            </a:schemeClr>
          </a:solidFill>
          <a:ln>
            <a:noFill/>
          </a:ln>
        </p:spPr>
        <p:txBody>
          <a:bodyPr vert="horz" lIns="68580" tIns="34290" rIns="68580" bIns="34290" rtlCol="0">
            <a:normAutofit fontScale="25000" lnSpcReduction="20000"/>
          </a:bodyPr>
          <a:lstStyle/>
          <a:p>
            <a:pPr marL="257168" lvl="0" indent="0" defTabSz="342892" eaLnBrk="1" latinLnBrk="0" hangingPunct="1">
              <a:lnSpc>
                <a:spcPct val="50000"/>
              </a:lnSpc>
              <a:spcBef>
                <a:spcPct val="20000"/>
              </a:spcBef>
              <a:buFont typeface="+mj-lt"/>
              <a:buNone/>
            </a:pPr>
            <a:endParaRPr lang="sv-SE" sz="600" baseline="0">
              <a:ln>
                <a:noFill/>
              </a:ln>
              <a:noFill/>
            </a:endParaRPr>
          </a:p>
        </p:txBody>
      </p:sp>
      <p:sp>
        <p:nvSpPr>
          <p:cNvPr id="11" name="Content Placeholder 10"/>
          <p:cNvSpPr>
            <a:spLocks noGrp="1"/>
          </p:cNvSpPr>
          <p:nvPr>
            <p:ph sz="quarter" idx="14"/>
          </p:nvPr>
        </p:nvSpPr>
        <p:spPr>
          <a:xfrm>
            <a:off x="1775521" y="2060848"/>
            <a:ext cx="8640960" cy="3024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1651244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sv-SE" dirty="0"/>
          </a:p>
        </p:txBody>
      </p:sp>
      <p:sp>
        <p:nvSpPr>
          <p:cNvPr id="9" name="Rectangle 8"/>
          <p:cNvSpPr/>
          <p:nvPr userDrawn="1"/>
        </p:nvSpPr>
        <p:spPr>
          <a:xfrm>
            <a:off x="1871533" y="1916832"/>
            <a:ext cx="8448939" cy="54000"/>
          </a:xfrm>
          <a:prstGeom prst="rect">
            <a:avLst/>
          </a:prstGeom>
          <a:solidFill>
            <a:schemeClr val="tx1">
              <a:lumMod val="85000"/>
              <a:lumOff val="15000"/>
            </a:schemeClr>
          </a:solidFill>
          <a:ln>
            <a:noFill/>
          </a:ln>
        </p:spPr>
        <p:txBody>
          <a:bodyPr vert="horz" lIns="68580" tIns="34290" rIns="68580" bIns="34290" rtlCol="0">
            <a:normAutofit fontScale="25000" lnSpcReduction="20000"/>
          </a:bodyPr>
          <a:lstStyle/>
          <a:p>
            <a:pPr marL="257168" lvl="0" indent="0" defTabSz="342892" eaLnBrk="1" latinLnBrk="0" hangingPunct="1">
              <a:lnSpc>
                <a:spcPct val="50000"/>
              </a:lnSpc>
              <a:spcBef>
                <a:spcPct val="20000"/>
              </a:spcBef>
              <a:buFont typeface="+mj-lt"/>
              <a:buNone/>
            </a:pPr>
            <a:endParaRPr lang="sv-SE" sz="600" baseline="0">
              <a:ln>
                <a:noFill/>
              </a:ln>
              <a:noFill/>
            </a:endParaRPr>
          </a:p>
        </p:txBody>
      </p:sp>
      <p:sp>
        <p:nvSpPr>
          <p:cNvPr id="11" name="Content Placeholder 10"/>
          <p:cNvSpPr>
            <a:spLocks noGrp="1"/>
          </p:cNvSpPr>
          <p:nvPr>
            <p:ph sz="quarter" idx="14"/>
          </p:nvPr>
        </p:nvSpPr>
        <p:spPr>
          <a:xfrm>
            <a:off x="1775523" y="2060848"/>
            <a:ext cx="4224468" cy="3024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0" name="Content Placeholder 10"/>
          <p:cNvSpPr>
            <a:spLocks noGrp="1"/>
          </p:cNvSpPr>
          <p:nvPr>
            <p:ph sz="quarter" idx="15"/>
          </p:nvPr>
        </p:nvSpPr>
        <p:spPr>
          <a:xfrm>
            <a:off x="6192011" y="2060848"/>
            <a:ext cx="4224468" cy="3024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2631013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1" name="Content Placeholder 10"/>
          <p:cNvSpPr>
            <a:spLocks noGrp="1"/>
          </p:cNvSpPr>
          <p:nvPr>
            <p:ph sz="quarter" idx="15"/>
          </p:nvPr>
        </p:nvSpPr>
        <p:spPr>
          <a:xfrm>
            <a:off x="1776252" y="260356"/>
            <a:ext cx="8640233" cy="48244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39331402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umns with headers">
    <p:spTree>
      <p:nvGrpSpPr>
        <p:cNvPr id="1" name=""/>
        <p:cNvGrpSpPr/>
        <p:nvPr/>
      </p:nvGrpSpPr>
      <p:grpSpPr>
        <a:xfrm>
          <a:off x="0" y="0"/>
          <a:ext cx="0" cy="0"/>
          <a:chOff x="0" y="0"/>
          <a:chExt cx="0" cy="0"/>
        </a:xfrm>
      </p:grpSpPr>
      <p:sp>
        <p:nvSpPr>
          <p:cNvPr id="11" name="Content Placeholder 10"/>
          <p:cNvSpPr>
            <a:spLocks noGrp="1"/>
          </p:cNvSpPr>
          <p:nvPr>
            <p:ph sz="quarter" idx="14"/>
          </p:nvPr>
        </p:nvSpPr>
        <p:spPr>
          <a:xfrm>
            <a:off x="815418" y="1052736"/>
            <a:ext cx="5184577" cy="3744416"/>
          </a:xfrm>
        </p:spPr>
        <p:txBody>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0" name="Content Placeholder 10"/>
          <p:cNvSpPr>
            <a:spLocks noGrp="1"/>
          </p:cNvSpPr>
          <p:nvPr>
            <p:ph sz="quarter" idx="15"/>
          </p:nvPr>
        </p:nvSpPr>
        <p:spPr>
          <a:xfrm>
            <a:off x="6192011" y="1052736"/>
            <a:ext cx="5184576" cy="3744416"/>
          </a:xfrm>
        </p:spPr>
        <p:txBody>
          <a:bodyPr>
            <a:norm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7" name="Text Placeholder 6"/>
          <p:cNvSpPr>
            <a:spLocks noGrp="1"/>
          </p:cNvSpPr>
          <p:nvPr>
            <p:ph type="body" sz="quarter" idx="16" hasCustomPrompt="1"/>
          </p:nvPr>
        </p:nvSpPr>
        <p:spPr>
          <a:xfrm>
            <a:off x="814922" y="620396"/>
            <a:ext cx="5185833" cy="360363"/>
          </a:xfrm>
        </p:spPr>
        <p:txBody>
          <a:bodyPr>
            <a:noAutofit/>
          </a:bodyPr>
          <a:lstStyle>
            <a:lvl1pPr marL="0" indent="0" algn="ctr">
              <a:buNone/>
              <a:defRPr sz="1500" b="0" cap="all"/>
            </a:lvl1pPr>
          </a:lstStyle>
          <a:p>
            <a:pPr lvl="0"/>
            <a:r>
              <a:rPr lang="en-US" dirty="0"/>
              <a:t>HEADER HERE</a:t>
            </a:r>
            <a:endParaRPr lang="sv-SE" dirty="0"/>
          </a:p>
        </p:txBody>
      </p:sp>
      <p:sp>
        <p:nvSpPr>
          <p:cNvPr id="12" name="Text Placeholder 6"/>
          <p:cNvSpPr>
            <a:spLocks noGrp="1"/>
          </p:cNvSpPr>
          <p:nvPr>
            <p:ph type="body" sz="quarter" idx="17" hasCustomPrompt="1"/>
          </p:nvPr>
        </p:nvSpPr>
        <p:spPr>
          <a:xfrm>
            <a:off x="6192016" y="620396"/>
            <a:ext cx="5185833" cy="360363"/>
          </a:xfrm>
        </p:spPr>
        <p:txBody>
          <a:bodyPr>
            <a:noAutofit/>
          </a:bodyPr>
          <a:lstStyle>
            <a:lvl1pPr marL="0" indent="0" algn="ctr">
              <a:buNone/>
              <a:defRPr sz="1500" b="0" cap="all"/>
            </a:lvl1pPr>
          </a:lstStyle>
          <a:p>
            <a:pPr lvl="0"/>
            <a:r>
              <a:rPr lang="en-US" dirty="0"/>
              <a:t>HEADER </a:t>
            </a:r>
            <a:r>
              <a:rPr lang="en-US" dirty="0" err="1"/>
              <a:t>HeRE</a:t>
            </a:r>
            <a:endParaRPr lang="sv-SE" dirty="0"/>
          </a:p>
        </p:txBody>
      </p:sp>
    </p:spTree>
    <p:extLst>
      <p:ext uri="{BB962C8B-B14F-4D97-AF65-F5344CB8AC3E}">
        <p14:creationId xmlns:p14="http://schemas.microsoft.com/office/powerpoint/2010/main" val="2119842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815415" y="1916832"/>
            <a:ext cx="10561172" cy="1295400"/>
          </a:xfrm>
        </p:spPr>
        <p:txBody>
          <a:bodyPr>
            <a:normAutofit/>
          </a:bodyPr>
          <a:lstStyle>
            <a:lvl1pPr marL="0" indent="0" algn="ctr">
              <a:buNone/>
              <a:defRPr sz="2400"/>
            </a:lvl1pPr>
          </a:lstStyle>
          <a:p>
            <a:pPr lvl="0"/>
            <a:r>
              <a:rPr lang="en-US" dirty="0"/>
              <a:t>Click to edit Master text styles</a:t>
            </a:r>
          </a:p>
        </p:txBody>
      </p:sp>
    </p:spTree>
    <p:extLst>
      <p:ext uri="{BB962C8B-B14F-4D97-AF65-F5344CB8AC3E}">
        <p14:creationId xmlns:p14="http://schemas.microsoft.com/office/powerpoint/2010/main" val="1585132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095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sv-SE" dirty="0"/>
          </a:p>
        </p:txBody>
      </p:sp>
      <p:sp>
        <p:nvSpPr>
          <p:cNvPr id="11" name="Content Placeholder 10"/>
          <p:cNvSpPr>
            <a:spLocks noGrp="1"/>
          </p:cNvSpPr>
          <p:nvPr>
            <p:ph sz="quarter" idx="14"/>
          </p:nvPr>
        </p:nvSpPr>
        <p:spPr>
          <a:xfrm>
            <a:off x="1775521" y="2060848"/>
            <a:ext cx="8640960" cy="3024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2020696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 3">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0511"/>
            <a:ext cx="12192000" cy="6858000"/>
          </a:xfrm>
          <a:prstGeom prst="rect">
            <a:avLst/>
          </a:prstGeom>
        </p:spPr>
      </p:pic>
      <p:graphicFrame>
        <p:nvGraphicFramePr>
          <p:cNvPr id="2" name="Object 1" hidden="1"/>
          <p:cNvGraphicFramePr>
            <a:graphicFrameLocks noChangeAspect="1"/>
          </p:cNvGraphicFramePr>
          <p:nvPr userDrawn="1">
            <p:custDataLst>
              <p:tags r:id="rId2"/>
            </p:custData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8302"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2119" y="1593"/>
                        <a:ext cx="2116" cy="1587"/>
                      </a:xfrm>
                      <a:prstGeom prst="rect">
                        <a:avLst/>
                      </a:prstGeom>
                    </p:spPr>
                  </p:pic>
                </p:oleObj>
              </mc:Fallback>
            </mc:AlternateContent>
          </a:graphicData>
        </a:graphic>
      </p:graphicFrame>
      <p:sp>
        <p:nvSpPr>
          <p:cNvPr id="3" name="Title Placeholder 2"/>
          <p:cNvSpPr>
            <a:spLocks noGrp="1"/>
          </p:cNvSpPr>
          <p:nvPr>
            <p:ph type="title"/>
          </p:nvPr>
        </p:nvSpPr>
        <p:spPr>
          <a:xfrm>
            <a:off x="239349" y="188640"/>
            <a:ext cx="8160907" cy="1944216"/>
          </a:xfrm>
          <a:prstGeom prst="rect">
            <a:avLst/>
          </a:prstGeom>
        </p:spPr>
        <p:txBody>
          <a:bodyPr vert="horz" lIns="91440" tIns="45720" rIns="91440" bIns="45720" rtlCol="0" anchor="ctr">
            <a:normAutofit/>
          </a:bodyPr>
          <a:lstStyle>
            <a:lvl1pPr>
              <a:defRPr sz="1800">
                <a:solidFill>
                  <a:schemeClr val="tx2"/>
                </a:solidFill>
              </a:defRPr>
            </a:lvl1pPr>
          </a:lstStyle>
          <a:p>
            <a:endParaRPr lang="en-US" noProof="0" dirty="0"/>
          </a:p>
        </p:txBody>
      </p:sp>
      <p:pic>
        <p:nvPicPr>
          <p:cNvPr id="8" name="Bildobjekt 7"/>
          <p:cNvPicPr>
            <a:picLocks/>
          </p:cNvPicPr>
          <p:nvPr userDrawn="1"/>
        </p:nvPicPr>
        <p:blipFill>
          <a:blip r:embed="rId7">
            <a:extLst>
              <a:ext uri="{28A0092B-C50C-407E-A947-70E740481C1C}">
                <a14:useLocalDpi xmlns:a14="http://schemas.microsoft.com/office/drawing/2010/main"/>
              </a:ext>
            </a:extLst>
          </a:blip>
          <a:stretch>
            <a:fillRect/>
          </a:stretch>
        </p:blipFill>
        <p:spPr>
          <a:xfrm>
            <a:off x="10560643" y="5301212"/>
            <a:ext cx="1295999" cy="1361523"/>
          </a:xfrm>
          <a:prstGeom prst="rect">
            <a:avLst/>
          </a:prstGeom>
        </p:spPr>
      </p:pic>
    </p:spTree>
    <p:extLst>
      <p:ext uri="{BB962C8B-B14F-4D97-AF65-F5344CB8AC3E}">
        <p14:creationId xmlns:p14="http://schemas.microsoft.com/office/powerpoint/2010/main" val="4363405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line +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9" name="Rectangle 8"/>
          <p:cNvSpPr/>
          <p:nvPr userDrawn="1"/>
        </p:nvSpPr>
        <p:spPr>
          <a:xfrm>
            <a:off x="1871533" y="1916832"/>
            <a:ext cx="8448939" cy="54000"/>
          </a:xfrm>
          <a:prstGeom prst="rect">
            <a:avLst/>
          </a:prstGeom>
          <a:solidFill>
            <a:schemeClr val="tx1">
              <a:lumMod val="85000"/>
              <a:lumOff val="15000"/>
            </a:schemeClr>
          </a:solidFill>
          <a:ln>
            <a:noFill/>
          </a:ln>
        </p:spPr>
        <p:txBody>
          <a:bodyPr vert="horz" lIns="68580" tIns="34290" rIns="68580" bIns="34290" rtlCol="0">
            <a:normAutofit fontScale="25000" lnSpcReduction="20000"/>
          </a:bodyPr>
          <a:lstStyle/>
          <a:p>
            <a:pPr marL="257168" lvl="0" indent="0" defTabSz="342892" eaLnBrk="1" latinLnBrk="0" hangingPunct="1">
              <a:lnSpc>
                <a:spcPct val="50000"/>
              </a:lnSpc>
              <a:spcBef>
                <a:spcPct val="20000"/>
              </a:spcBef>
              <a:buFont typeface="+mj-lt"/>
              <a:buNone/>
            </a:pPr>
            <a:endParaRPr lang="sv-SE" sz="600" baseline="0">
              <a:ln>
                <a:noFill/>
              </a:ln>
              <a:noFill/>
            </a:endParaRPr>
          </a:p>
        </p:txBody>
      </p:sp>
      <p:sp>
        <p:nvSpPr>
          <p:cNvPr id="11" name="Content Placeholder 10"/>
          <p:cNvSpPr>
            <a:spLocks noGrp="1"/>
          </p:cNvSpPr>
          <p:nvPr>
            <p:ph sz="quarter" idx="14"/>
          </p:nvPr>
        </p:nvSpPr>
        <p:spPr>
          <a:xfrm>
            <a:off x="1775521" y="2060848"/>
            <a:ext cx="8640960" cy="3024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12653863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sv-SE" dirty="0"/>
          </a:p>
        </p:txBody>
      </p:sp>
      <p:sp>
        <p:nvSpPr>
          <p:cNvPr id="9" name="Rectangle 8"/>
          <p:cNvSpPr/>
          <p:nvPr userDrawn="1"/>
        </p:nvSpPr>
        <p:spPr>
          <a:xfrm>
            <a:off x="1871533" y="1916832"/>
            <a:ext cx="8448939" cy="54000"/>
          </a:xfrm>
          <a:prstGeom prst="rect">
            <a:avLst/>
          </a:prstGeom>
          <a:solidFill>
            <a:schemeClr val="tx1">
              <a:lumMod val="85000"/>
              <a:lumOff val="15000"/>
            </a:schemeClr>
          </a:solidFill>
          <a:ln>
            <a:noFill/>
          </a:ln>
        </p:spPr>
        <p:txBody>
          <a:bodyPr vert="horz" lIns="68580" tIns="34290" rIns="68580" bIns="34290" rtlCol="0">
            <a:normAutofit fontScale="25000" lnSpcReduction="20000"/>
          </a:bodyPr>
          <a:lstStyle/>
          <a:p>
            <a:pPr marL="257168" lvl="0" indent="0" defTabSz="342892" eaLnBrk="1" latinLnBrk="0" hangingPunct="1">
              <a:lnSpc>
                <a:spcPct val="50000"/>
              </a:lnSpc>
              <a:spcBef>
                <a:spcPct val="20000"/>
              </a:spcBef>
              <a:buFont typeface="+mj-lt"/>
              <a:buNone/>
            </a:pPr>
            <a:endParaRPr lang="sv-SE" sz="600" baseline="0">
              <a:ln>
                <a:noFill/>
              </a:ln>
              <a:noFill/>
            </a:endParaRPr>
          </a:p>
        </p:txBody>
      </p:sp>
      <p:sp>
        <p:nvSpPr>
          <p:cNvPr id="11" name="Content Placeholder 10"/>
          <p:cNvSpPr>
            <a:spLocks noGrp="1"/>
          </p:cNvSpPr>
          <p:nvPr>
            <p:ph sz="quarter" idx="14"/>
          </p:nvPr>
        </p:nvSpPr>
        <p:spPr>
          <a:xfrm>
            <a:off x="1775523" y="2060848"/>
            <a:ext cx="4224468" cy="3024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0" name="Content Placeholder 10"/>
          <p:cNvSpPr>
            <a:spLocks noGrp="1"/>
          </p:cNvSpPr>
          <p:nvPr>
            <p:ph sz="quarter" idx="15"/>
          </p:nvPr>
        </p:nvSpPr>
        <p:spPr>
          <a:xfrm>
            <a:off x="6192011" y="2060848"/>
            <a:ext cx="4224468" cy="3024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2311506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1" name="Content Placeholder 10"/>
          <p:cNvSpPr>
            <a:spLocks noGrp="1"/>
          </p:cNvSpPr>
          <p:nvPr>
            <p:ph sz="quarter" idx="15"/>
          </p:nvPr>
        </p:nvSpPr>
        <p:spPr>
          <a:xfrm>
            <a:off x="1776252" y="260356"/>
            <a:ext cx="8640233" cy="48244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29174437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s with headers">
    <p:spTree>
      <p:nvGrpSpPr>
        <p:cNvPr id="1" name=""/>
        <p:cNvGrpSpPr/>
        <p:nvPr/>
      </p:nvGrpSpPr>
      <p:grpSpPr>
        <a:xfrm>
          <a:off x="0" y="0"/>
          <a:ext cx="0" cy="0"/>
          <a:chOff x="0" y="0"/>
          <a:chExt cx="0" cy="0"/>
        </a:xfrm>
      </p:grpSpPr>
      <p:sp>
        <p:nvSpPr>
          <p:cNvPr id="11" name="Content Placeholder 10"/>
          <p:cNvSpPr>
            <a:spLocks noGrp="1"/>
          </p:cNvSpPr>
          <p:nvPr>
            <p:ph sz="quarter" idx="14"/>
          </p:nvPr>
        </p:nvSpPr>
        <p:spPr>
          <a:xfrm>
            <a:off x="815418" y="1052736"/>
            <a:ext cx="5184577" cy="3744416"/>
          </a:xfrm>
        </p:spPr>
        <p:txBody>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0" name="Content Placeholder 10"/>
          <p:cNvSpPr>
            <a:spLocks noGrp="1"/>
          </p:cNvSpPr>
          <p:nvPr>
            <p:ph sz="quarter" idx="15"/>
          </p:nvPr>
        </p:nvSpPr>
        <p:spPr>
          <a:xfrm>
            <a:off x="6192011" y="1052736"/>
            <a:ext cx="5184576" cy="3744416"/>
          </a:xfrm>
        </p:spPr>
        <p:txBody>
          <a:bodyPr>
            <a:norm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7" name="Text Placeholder 6"/>
          <p:cNvSpPr>
            <a:spLocks noGrp="1"/>
          </p:cNvSpPr>
          <p:nvPr>
            <p:ph type="body" sz="quarter" idx="16" hasCustomPrompt="1"/>
          </p:nvPr>
        </p:nvSpPr>
        <p:spPr>
          <a:xfrm>
            <a:off x="814922" y="620396"/>
            <a:ext cx="5185833" cy="360363"/>
          </a:xfrm>
        </p:spPr>
        <p:txBody>
          <a:bodyPr>
            <a:noAutofit/>
          </a:bodyPr>
          <a:lstStyle>
            <a:lvl1pPr marL="0" indent="0" algn="ctr">
              <a:buNone/>
              <a:defRPr sz="1500" b="0" cap="all"/>
            </a:lvl1pPr>
          </a:lstStyle>
          <a:p>
            <a:pPr lvl="0"/>
            <a:r>
              <a:rPr lang="en-US" dirty="0"/>
              <a:t>HEADER HERE</a:t>
            </a:r>
            <a:endParaRPr lang="sv-SE" dirty="0"/>
          </a:p>
        </p:txBody>
      </p:sp>
      <p:sp>
        <p:nvSpPr>
          <p:cNvPr id="12" name="Text Placeholder 6"/>
          <p:cNvSpPr>
            <a:spLocks noGrp="1"/>
          </p:cNvSpPr>
          <p:nvPr>
            <p:ph type="body" sz="quarter" idx="17" hasCustomPrompt="1"/>
          </p:nvPr>
        </p:nvSpPr>
        <p:spPr>
          <a:xfrm>
            <a:off x="6192016" y="620396"/>
            <a:ext cx="5185833" cy="360363"/>
          </a:xfrm>
        </p:spPr>
        <p:txBody>
          <a:bodyPr>
            <a:noAutofit/>
          </a:bodyPr>
          <a:lstStyle>
            <a:lvl1pPr marL="0" indent="0" algn="ctr">
              <a:buNone/>
              <a:defRPr sz="1500" b="0" cap="all"/>
            </a:lvl1pPr>
          </a:lstStyle>
          <a:p>
            <a:pPr lvl="0"/>
            <a:r>
              <a:rPr lang="en-US" dirty="0"/>
              <a:t>HEADER </a:t>
            </a:r>
            <a:r>
              <a:rPr lang="en-US" dirty="0" err="1"/>
              <a:t>HeRE</a:t>
            </a:r>
            <a:endParaRPr lang="sv-SE" dirty="0"/>
          </a:p>
        </p:txBody>
      </p:sp>
    </p:spTree>
    <p:extLst>
      <p:ext uri="{BB962C8B-B14F-4D97-AF65-F5344CB8AC3E}">
        <p14:creationId xmlns:p14="http://schemas.microsoft.com/office/powerpoint/2010/main" val="430938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815415" y="1916832"/>
            <a:ext cx="10561172" cy="1295400"/>
          </a:xfrm>
        </p:spPr>
        <p:txBody>
          <a:bodyPr>
            <a:normAutofit/>
          </a:bodyPr>
          <a:lstStyle>
            <a:lvl1pPr marL="0" indent="0" algn="ctr">
              <a:buNone/>
              <a:defRPr sz="2400"/>
            </a:lvl1pPr>
          </a:lstStyle>
          <a:p>
            <a:pPr lvl="0"/>
            <a:r>
              <a:rPr lang="en-US" dirty="0"/>
              <a:t>Click to edit Master text styles</a:t>
            </a:r>
          </a:p>
        </p:txBody>
      </p:sp>
    </p:spTree>
    <p:extLst>
      <p:ext uri="{BB962C8B-B14F-4D97-AF65-F5344CB8AC3E}">
        <p14:creationId xmlns:p14="http://schemas.microsoft.com/office/powerpoint/2010/main" val="25271273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229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E2114E-D8BC-454B-AD17-6B1A61A33AFB}" type="datetimeFigureOut">
              <a:rPr lang="en-US" smtClean="0"/>
              <a:t>19-12-10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A600B-E0F3-A34B-B0C3-6FDA91208A32}" type="slidenum">
              <a:rPr lang="en-US" smtClean="0"/>
              <a:t>‹Nr.›</a:t>
            </a:fld>
            <a:endParaRPr lang="en-US"/>
          </a:p>
        </p:txBody>
      </p:sp>
    </p:spTree>
    <p:extLst>
      <p:ext uri="{BB962C8B-B14F-4D97-AF65-F5344CB8AC3E}">
        <p14:creationId xmlns:p14="http://schemas.microsoft.com/office/powerpoint/2010/main" val="1724624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E2114E-D8BC-454B-AD17-6B1A61A33AFB}" type="datetimeFigureOut">
              <a:rPr lang="en-US" smtClean="0"/>
              <a:t>19-12-10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A600B-E0F3-A34B-B0C3-6FDA91208A32}" type="slidenum">
              <a:rPr lang="en-US" smtClean="0"/>
              <a:t>‹Nr.›</a:t>
            </a:fld>
            <a:endParaRPr lang="en-US"/>
          </a:p>
        </p:txBody>
      </p:sp>
    </p:spTree>
    <p:extLst>
      <p:ext uri="{BB962C8B-B14F-4D97-AF65-F5344CB8AC3E}">
        <p14:creationId xmlns:p14="http://schemas.microsoft.com/office/powerpoint/2010/main" val="35804027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E2114E-D8BC-454B-AD17-6B1A61A33AFB}" type="datetimeFigureOut">
              <a:rPr lang="en-US" smtClean="0"/>
              <a:t>19-12-10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A600B-E0F3-A34B-B0C3-6FDA91208A32}" type="slidenum">
              <a:rPr lang="en-US" smtClean="0"/>
              <a:t>‹Nr.›</a:t>
            </a:fld>
            <a:endParaRPr lang="en-US"/>
          </a:p>
        </p:txBody>
      </p:sp>
    </p:spTree>
    <p:extLst>
      <p:ext uri="{BB962C8B-B14F-4D97-AF65-F5344CB8AC3E}">
        <p14:creationId xmlns:p14="http://schemas.microsoft.com/office/powerpoint/2010/main" val="2344249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E2114E-D8BC-454B-AD17-6B1A61A33AFB}" type="datetimeFigureOut">
              <a:rPr lang="en-US" smtClean="0"/>
              <a:t>19-12-10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A600B-E0F3-A34B-B0C3-6FDA91208A32}" type="slidenum">
              <a:rPr lang="en-US" smtClean="0"/>
              <a:t>‹Nr.›</a:t>
            </a:fld>
            <a:endParaRPr lang="en-US"/>
          </a:p>
        </p:txBody>
      </p:sp>
    </p:spTree>
    <p:extLst>
      <p:ext uri="{BB962C8B-B14F-4D97-AF65-F5344CB8AC3E}">
        <p14:creationId xmlns:p14="http://schemas.microsoft.com/office/powerpoint/2010/main" val="4077977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t 4">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graphicFrame>
        <p:nvGraphicFramePr>
          <p:cNvPr id="2" name="Object 1" hidden="1"/>
          <p:cNvGraphicFramePr>
            <a:graphicFrameLocks noChangeAspect="1"/>
          </p:cNvGraphicFramePr>
          <p:nvPr userDrawn="1">
            <p:custDataLst>
              <p:tags r:id="rId2"/>
            </p:custData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932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2119" y="1593"/>
                        <a:ext cx="2116" cy="1587"/>
                      </a:xfrm>
                      <a:prstGeom prst="rect">
                        <a:avLst/>
                      </a:prstGeom>
                    </p:spPr>
                  </p:pic>
                </p:oleObj>
              </mc:Fallback>
            </mc:AlternateContent>
          </a:graphicData>
        </a:graphic>
      </p:graphicFrame>
      <p:sp>
        <p:nvSpPr>
          <p:cNvPr id="3" name="Title Placeholder 2"/>
          <p:cNvSpPr>
            <a:spLocks noGrp="1"/>
          </p:cNvSpPr>
          <p:nvPr>
            <p:ph type="title"/>
          </p:nvPr>
        </p:nvSpPr>
        <p:spPr>
          <a:xfrm>
            <a:off x="239349" y="188640"/>
            <a:ext cx="8160907" cy="1944216"/>
          </a:xfrm>
          <a:prstGeom prst="rect">
            <a:avLst/>
          </a:prstGeom>
        </p:spPr>
        <p:txBody>
          <a:bodyPr vert="horz" lIns="91440" tIns="45720" rIns="91440" bIns="45720" rtlCol="0" anchor="ctr">
            <a:normAutofit/>
          </a:bodyPr>
          <a:lstStyle>
            <a:lvl1pPr>
              <a:defRPr sz="1800">
                <a:solidFill>
                  <a:schemeClr val="tx2"/>
                </a:solidFill>
              </a:defRPr>
            </a:lvl1pPr>
          </a:lstStyle>
          <a:p>
            <a:endParaRPr lang="en-US" noProof="0" dirty="0"/>
          </a:p>
        </p:txBody>
      </p:sp>
      <p:pic>
        <p:nvPicPr>
          <p:cNvPr id="8" name="Bildobjekt 7"/>
          <p:cNvPicPr>
            <a:picLocks/>
          </p:cNvPicPr>
          <p:nvPr userDrawn="1"/>
        </p:nvPicPr>
        <p:blipFill>
          <a:blip r:embed="rId7">
            <a:extLst>
              <a:ext uri="{28A0092B-C50C-407E-A947-70E740481C1C}">
                <a14:useLocalDpi xmlns:a14="http://schemas.microsoft.com/office/drawing/2010/main"/>
              </a:ext>
            </a:extLst>
          </a:blip>
          <a:stretch>
            <a:fillRect/>
          </a:stretch>
        </p:blipFill>
        <p:spPr>
          <a:xfrm>
            <a:off x="10560643" y="5301212"/>
            <a:ext cx="1295999" cy="1361523"/>
          </a:xfrm>
          <a:prstGeom prst="rect">
            <a:avLst/>
          </a:prstGeom>
        </p:spPr>
      </p:pic>
    </p:spTree>
    <p:extLst>
      <p:ext uri="{BB962C8B-B14F-4D97-AF65-F5344CB8AC3E}">
        <p14:creationId xmlns:p14="http://schemas.microsoft.com/office/powerpoint/2010/main" val="220765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E2114E-D8BC-454B-AD17-6B1A61A33AFB}" type="datetimeFigureOut">
              <a:rPr lang="en-US" smtClean="0"/>
              <a:t>19-12-10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6A600B-E0F3-A34B-B0C3-6FDA91208A32}" type="slidenum">
              <a:rPr lang="en-US" smtClean="0"/>
              <a:t>‹Nr.›</a:t>
            </a:fld>
            <a:endParaRPr lang="en-US"/>
          </a:p>
        </p:txBody>
      </p:sp>
    </p:spTree>
    <p:extLst>
      <p:ext uri="{BB962C8B-B14F-4D97-AF65-F5344CB8AC3E}">
        <p14:creationId xmlns:p14="http://schemas.microsoft.com/office/powerpoint/2010/main" val="27740416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E2114E-D8BC-454B-AD17-6B1A61A33AFB}" type="datetimeFigureOut">
              <a:rPr lang="en-US" smtClean="0"/>
              <a:t>19-12-10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6A600B-E0F3-A34B-B0C3-6FDA91208A32}" type="slidenum">
              <a:rPr lang="en-US" smtClean="0"/>
              <a:t>‹Nr.›</a:t>
            </a:fld>
            <a:endParaRPr lang="en-US"/>
          </a:p>
        </p:txBody>
      </p:sp>
    </p:spTree>
    <p:extLst>
      <p:ext uri="{BB962C8B-B14F-4D97-AF65-F5344CB8AC3E}">
        <p14:creationId xmlns:p14="http://schemas.microsoft.com/office/powerpoint/2010/main" val="2674589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E2114E-D8BC-454B-AD17-6B1A61A33AFB}" type="datetimeFigureOut">
              <a:rPr lang="en-US" smtClean="0"/>
              <a:t>19-12-10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6A600B-E0F3-A34B-B0C3-6FDA91208A32}" type="slidenum">
              <a:rPr lang="en-US" smtClean="0"/>
              <a:t>‹Nr.›</a:t>
            </a:fld>
            <a:endParaRPr lang="en-US"/>
          </a:p>
        </p:txBody>
      </p:sp>
    </p:spTree>
    <p:extLst>
      <p:ext uri="{BB962C8B-B14F-4D97-AF65-F5344CB8AC3E}">
        <p14:creationId xmlns:p14="http://schemas.microsoft.com/office/powerpoint/2010/main" val="26921109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E2114E-D8BC-454B-AD17-6B1A61A33AFB}" type="datetimeFigureOut">
              <a:rPr lang="en-US" smtClean="0"/>
              <a:t>19-12-10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A600B-E0F3-A34B-B0C3-6FDA91208A32}" type="slidenum">
              <a:rPr lang="en-US" smtClean="0"/>
              <a:t>‹Nr.›</a:t>
            </a:fld>
            <a:endParaRPr lang="en-US"/>
          </a:p>
        </p:txBody>
      </p:sp>
    </p:spTree>
    <p:extLst>
      <p:ext uri="{BB962C8B-B14F-4D97-AF65-F5344CB8AC3E}">
        <p14:creationId xmlns:p14="http://schemas.microsoft.com/office/powerpoint/2010/main" val="1996199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E2114E-D8BC-454B-AD17-6B1A61A33AFB}" type="datetimeFigureOut">
              <a:rPr lang="en-US" smtClean="0"/>
              <a:t>19-12-10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A600B-E0F3-A34B-B0C3-6FDA91208A32}" type="slidenum">
              <a:rPr lang="en-US" smtClean="0"/>
              <a:t>‹Nr.›</a:t>
            </a:fld>
            <a:endParaRPr lang="en-US"/>
          </a:p>
        </p:txBody>
      </p:sp>
    </p:spTree>
    <p:extLst>
      <p:ext uri="{BB962C8B-B14F-4D97-AF65-F5344CB8AC3E}">
        <p14:creationId xmlns:p14="http://schemas.microsoft.com/office/powerpoint/2010/main" val="1557146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E2114E-D8BC-454B-AD17-6B1A61A33AFB}" type="datetimeFigureOut">
              <a:rPr lang="en-US" smtClean="0"/>
              <a:t>19-12-10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A600B-E0F3-A34B-B0C3-6FDA91208A32}" type="slidenum">
              <a:rPr lang="en-US" smtClean="0"/>
              <a:t>‹Nr.›</a:t>
            </a:fld>
            <a:endParaRPr lang="en-US"/>
          </a:p>
        </p:txBody>
      </p:sp>
    </p:spTree>
    <p:extLst>
      <p:ext uri="{BB962C8B-B14F-4D97-AF65-F5344CB8AC3E}">
        <p14:creationId xmlns:p14="http://schemas.microsoft.com/office/powerpoint/2010/main" val="845272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E2114E-D8BC-454B-AD17-6B1A61A33AFB}" type="datetimeFigureOut">
              <a:rPr lang="en-US" smtClean="0"/>
              <a:t>19-12-10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A600B-E0F3-A34B-B0C3-6FDA91208A32}" type="slidenum">
              <a:rPr lang="en-US" smtClean="0"/>
              <a:t>‹Nr.›</a:t>
            </a:fld>
            <a:endParaRPr lang="en-US"/>
          </a:p>
        </p:txBody>
      </p:sp>
    </p:spTree>
    <p:extLst>
      <p:ext uri="{BB962C8B-B14F-4D97-AF65-F5344CB8AC3E}">
        <p14:creationId xmlns:p14="http://schemas.microsoft.com/office/powerpoint/2010/main" val="16043822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Left pictures">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744408" y="6356356"/>
            <a:ext cx="1308629" cy="365125"/>
          </a:xfrm>
        </p:spPr>
        <p:txBody>
          <a:bodyPr/>
          <a:lstStyle/>
          <a:p>
            <a:endParaRPr lang="sv-SE"/>
          </a:p>
        </p:txBody>
      </p:sp>
      <p:sp>
        <p:nvSpPr>
          <p:cNvPr id="5" name="Footer Placeholder 4"/>
          <p:cNvSpPr>
            <a:spLocks noGrp="1"/>
          </p:cNvSpPr>
          <p:nvPr>
            <p:ph type="ftr" sz="quarter" idx="12"/>
          </p:nvPr>
        </p:nvSpPr>
        <p:spPr>
          <a:xfrm>
            <a:off x="5135896" y="6356356"/>
            <a:ext cx="4512501" cy="365125"/>
          </a:xfrm>
        </p:spPr>
        <p:txBody>
          <a:bodyPr/>
          <a:lstStyle>
            <a:lvl1pPr algn="l">
              <a:defRPr/>
            </a:lvl1pPr>
          </a:lstStyle>
          <a:p>
            <a:endParaRPr lang="sv-SE" dirty="0"/>
          </a:p>
        </p:txBody>
      </p:sp>
      <p:sp>
        <p:nvSpPr>
          <p:cNvPr id="2" name="Title 1"/>
          <p:cNvSpPr>
            <a:spLocks noGrp="1"/>
          </p:cNvSpPr>
          <p:nvPr>
            <p:ph type="title"/>
          </p:nvPr>
        </p:nvSpPr>
        <p:spPr>
          <a:xfrm>
            <a:off x="4463416" y="692696"/>
            <a:ext cx="6624481" cy="1152128"/>
          </a:xfrm>
        </p:spPr>
        <p:txBody>
          <a:bodyPr/>
          <a:lstStyle/>
          <a:p>
            <a:r>
              <a:rPr lang="en-US" dirty="0"/>
              <a:t>Click to edit Master title style</a:t>
            </a:r>
            <a:endParaRPr lang="sv-SE" dirty="0"/>
          </a:p>
        </p:txBody>
      </p:sp>
      <p:sp>
        <p:nvSpPr>
          <p:cNvPr id="8" name="Content Placeholder 7"/>
          <p:cNvSpPr>
            <a:spLocks noGrp="1"/>
          </p:cNvSpPr>
          <p:nvPr>
            <p:ph sz="quarter" idx="13"/>
          </p:nvPr>
        </p:nvSpPr>
        <p:spPr>
          <a:xfrm>
            <a:off x="4463819" y="2205041"/>
            <a:ext cx="6624736" cy="3887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pic>
        <p:nvPicPr>
          <p:cNvPr id="7" name="Bildobjekt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8" y="0"/>
            <a:ext cx="3816096" cy="6858000"/>
          </a:xfrm>
          <a:prstGeom prst="rect">
            <a:avLst/>
          </a:prstGeom>
        </p:spPr>
      </p:pic>
    </p:spTree>
    <p:extLst>
      <p:ext uri="{BB962C8B-B14F-4D97-AF65-F5344CB8AC3E}">
        <p14:creationId xmlns:p14="http://schemas.microsoft.com/office/powerpoint/2010/main" val="4165945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 line +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sv-SE" dirty="0"/>
          </a:p>
        </p:txBody>
      </p:sp>
      <p:sp>
        <p:nvSpPr>
          <p:cNvPr id="3" name="Date Placeholder 2"/>
          <p:cNvSpPr>
            <a:spLocks noGrp="1"/>
          </p:cNvSpPr>
          <p:nvPr>
            <p:ph type="dt" sz="half" idx="10"/>
          </p:nvPr>
        </p:nvSpPr>
        <p:spPr/>
        <p:txBody>
          <a:bodyPr/>
          <a:lstStyle/>
          <a:p>
            <a:endParaRPr lang="sv-SE"/>
          </a:p>
        </p:txBody>
      </p:sp>
      <p:sp>
        <p:nvSpPr>
          <p:cNvPr id="5" name="Footer Placeholder 4"/>
          <p:cNvSpPr>
            <a:spLocks noGrp="1"/>
          </p:cNvSpPr>
          <p:nvPr>
            <p:ph type="ftr" sz="quarter" idx="12"/>
          </p:nvPr>
        </p:nvSpPr>
        <p:spPr/>
        <p:txBody>
          <a:bodyPr/>
          <a:lstStyle/>
          <a:p>
            <a:endParaRPr lang="sv-SE"/>
          </a:p>
        </p:txBody>
      </p:sp>
      <p:sp>
        <p:nvSpPr>
          <p:cNvPr id="9" name="Rectangle 8"/>
          <p:cNvSpPr/>
          <p:nvPr userDrawn="1"/>
        </p:nvSpPr>
        <p:spPr>
          <a:xfrm>
            <a:off x="1871533" y="1916832"/>
            <a:ext cx="8448939" cy="54000"/>
          </a:xfrm>
          <a:prstGeom prst="rect">
            <a:avLst/>
          </a:prstGeom>
          <a:solidFill>
            <a:schemeClr val="tx1">
              <a:lumMod val="85000"/>
              <a:lumOff val="15000"/>
            </a:schemeClr>
          </a:solidFill>
          <a:ln>
            <a:noFill/>
          </a:ln>
        </p:spPr>
        <p:txBody>
          <a:bodyPr vert="horz" lIns="68580" tIns="34290" rIns="68580" bIns="34290" rtlCol="0">
            <a:normAutofit fontScale="25000" lnSpcReduction="20000"/>
          </a:bodyPr>
          <a:lstStyle/>
          <a:p>
            <a:pPr marL="257168" lvl="0" indent="0" defTabSz="342892" eaLnBrk="1" latinLnBrk="0" hangingPunct="1">
              <a:lnSpc>
                <a:spcPct val="50000"/>
              </a:lnSpc>
              <a:spcBef>
                <a:spcPct val="20000"/>
              </a:spcBef>
              <a:buFont typeface="+mj-lt"/>
              <a:buNone/>
            </a:pPr>
            <a:endParaRPr lang="sv-SE" sz="600" baseline="0">
              <a:ln>
                <a:noFill/>
              </a:ln>
              <a:noFill/>
            </a:endParaRPr>
          </a:p>
        </p:txBody>
      </p:sp>
      <p:sp>
        <p:nvSpPr>
          <p:cNvPr id="11" name="Content Placeholder 10"/>
          <p:cNvSpPr>
            <a:spLocks noGrp="1"/>
          </p:cNvSpPr>
          <p:nvPr>
            <p:ph sz="quarter" idx="14"/>
          </p:nvPr>
        </p:nvSpPr>
        <p:spPr>
          <a:xfrm>
            <a:off x="1775521" y="2060848"/>
            <a:ext cx="8640960" cy="38164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18869353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6681" name="Rectangle 9"/>
          <p:cNvSpPr>
            <a:spLocks noGrp="1" noChangeArrowheads="1"/>
          </p:cNvSpPr>
          <p:nvPr>
            <p:ph type="ctrTitle"/>
          </p:nvPr>
        </p:nvSpPr>
        <p:spPr>
          <a:xfrm>
            <a:off x="914400" y="1371626"/>
            <a:ext cx="10363200" cy="1470025"/>
          </a:xfrm>
        </p:spPr>
        <p:txBody>
          <a:bodyPr/>
          <a:lstStyle>
            <a:lvl1pPr>
              <a:defRPr/>
            </a:lvl1pPr>
          </a:lstStyle>
          <a:p>
            <a:r>
              <a:rPr lang="en-US"/>
              <a:t>Click to edit Master title style</a:t>
            </a:r>
          </a:p>
        </p:txBody>
      </p:sp>
      <p:sp>
        <p:nvSpPr>
          <p:cNvPr id="156682" name="Rectangle 10"/>
          <p:cNvSpPr>
            <a:spLocks noGrp="1" noChangeArrowheads="1"/>
          </p:cNvSpPr>
          <p:nvPr>
            <p:ph type="subTitle" idx="1"/>
          </p:nvPr>
        </p:nvSpPr>
        <p:spPr>
          <a:xfrm>
            <a:off x="914400" y="3886200"/>
            <a:ext cx="8534400" cy="1752600"/>
          </a:xfrm>
        </p:spPr>
        <p:txBody>
          <a:bodyPr/>
          <a:lstStyle>
            <a:lvl1pPr marL="0" indent="0">
              <a:buFont typeface="Wingdings" pitchFamily="-65" charset="2"/>
              <a:buNone/>
              <a:defRPr/>
            </a:lvl1pPr>
          </a:lstStyle>
          <a:p>
            <a:r>
              <a:rPr lang="en-US"/>
              <a:t>Click to edit Master subtitle style</a:t>
            </a:r>
          </a:p>
        </p:txBody>
      </p:sp>
      <p:sp>
        <p:nvSpPr>
          <p:cNvPr id="5" name="Rectangle 11"/>
          <p:cNvSpPr>
            <a:spLocks noGrp="1" noChangeArrowheads="1"/>
          </p:cNvSpPr>
          <p:nvPr>
            <p:ph type="dt" sz="half" idx="10"/>
          </p:nvPr>
        </p:nvSpPr>
        <p:spPr bwMode="auto">
          <a:xfrm>
            <a:off x="609600" y="6245226"/>
            <a:ext cx="2844800" cy="476251"/>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 name="Rectangle 12"/>
          <p:cNvSpPr>
            <a:spLocks noGrp="1" noChangeArrowheads="1"/>
          </p:cNvSpPr>
          <p:nvPr>
            <p:ph type="ftr" sz="quarter" idx="11"/>
          </p:nvPr>
        </p:nvSpPr>
        <p:spPr bwMode="auto">
          <a:xfrm>
            <a:off x="4165600" y="6245226"/>
            <a:ext cx="3860800" cy="476251"/>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900"/>
            </a:lvl1pPr>
          </a:lstStyle>
          <a:p>
            <a:pPr>
              <a:defRPr/>
            </a:pPr>
            <a:endParaRPr lang="en-US"/>
          </a:p>
        </p:txBody>
      </p:sp>
    </p:spTree>
    <p:extLst>
      <p:ext uri="{BB962C8B-B14F-4D97-AF65-F5344CB8AC3E}">
        <p14:creationId xmlns:p14="http://schemas.microsoft.com/office/powerpoint/2010/main" val="3113955369"/>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rt 5">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2" name="Object 1" hidden="1"/>
          <p:cNvGraphicFramePr>
            <a:graphicFrameLocks noChangeAspect="1"/>
          </p:cNvGraphicFramePr>
          <p:nvPr userDrawn="1">
            <p:custDataLst>
              <p:tags r:id="rId2"/>
            </p:custData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1035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2119" y="1593"/>
                        <a:ext cx="2116" cy="1587"/>
                      </a:xfrm>
                      <a:prstGeom prst="rect">
                        <a:avLst/>
                      </a:prstGeom>
                    </p:spPr>
                  </p:pic>
                </p:oleObj>
              </mc:Fallback>
            </mc:AlternateContent>
          </a:graphicData>
        </a:graphic>
      </p:graphicFrame>
      <p:sp>
        <p:nvSpPr>
          <p:cNvPr id="3" name="Title Placeholder 2"/>
          <p:cNvSpPr>
            <a:spLocks noGrp="1"/>
          </p:cNvSpPr>
          <p:nvPr>
            <p:ph type="title"/>
          </p:nvPr>
        </p:nvSpPr>
        <p:spPr>
          <a:xfrm>
            <a:off x="1919537" y="2492896"/>
            <a:ext cx="8160907" cy="1944216"/>
          </a:xfrm>
          <a:prstGeom prst="rect">
            <a:avLst/>
          </a:prstGeom>
        </p:spPr>
        <p:txBody>
          <a:bodyPr vert="horz" lIns="91440" tIns="45720" rIns="91440" bIns="45720" rtlCol="0" anchor="ctr">
            <a:normAutofit/>
          </a:bodyPr>
          <a:lstStyle>
            <a:lvl1pPr>
              <a:defRPr sz="1800">
                <a:solidFill>
                  <a:schemeClr val="tx2"/>
                </a:solidFill>
              </a:defRPr>
            </a:lvl1pPr>
          </a:lstStyle>
          <a:p>
            <a:endParaRPr lang="en-US" noProof="0" dirty="0"/>
          </a:p>
        </p:txBody>
      </p:sp>
      <p:pic>
        <p:nvPicPr>
          <p:cNvPr id="7" name="Bildobjekt 7"/>
          <p:cNvPicPr>
            <a:picLocks/>
          </p:cNvPicPr>
          <p:nvPr userDrawn="1"/>
        </p:nvPicPr>
        <p:blipFill>
          <a:blip r:embed="rId7">
            <a:extLst>
              <a:ext uri="{28A0092B-C50C-407E-A947-70E740481C1C}">
                <a14:useLocalDpi xmlns:a14="http://schemas.microsoft.com/office/drawing/2010/main"/>
              </a:ext>
            </a:extLst>
          </a:blip>
          <a:stretch>
            <a:fillRect/>
          </a:stretch>
        </p:blipFill>
        <p:spPr>
          <a:xfrm>
            <a:off x="10560498" y="5301212"/>
            <a:ext cx="1295999" cy="1361523"/>
          </a:xfrm>
          <a:prstGeom prst="rect">
            <a:avLst/>
          </a:prstGeom>
        </p:spPr>
      </p:pic>
    </p:spTree>
    <p:extLst>
      <p:ext uri="{BB962C8B-B14F-4D97-AF65-F5344CB8AC3E}">
        <p14:creationId xmlns:p14="http://schemas.microsoft.com/office/powerpoint/2010/main" val="40836238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50800" dist="38100" dir="2700000" algn="tl" rotWithShape="0">
                    <a:srgbClr val="000000">
                      <a:alpha val="43000"/>
                    </a:srgbClr>
                  </a:outerShdw>
                </a:effectLst>
              </a:defRPr>
            </a:lvl1pPr>
          </a:lstStyle>
          <a:p>
            <a:r>
              <a:rPr lang="sv-SE"/>
              <a:t>Click to edit Master title style</a:t>
            </a:r>
            <a:endParaRPr lang="en-US"/>
          </a:p>
        </p:txBody>
      </p:sp>
      <p:sp>
        <p:nvSpPr>
          <p:cNvPr id="3" name="Content Placeholder 2"/>
          <p:cNvSpPr>
            <a:spLocks noGrp="1"/>
          </p:cNvSpPr>
          <p:nvPr>
            <p:ph idx="1"/>
          </p:nvPr>
        </p:nvSpPr>
        <p:spPr/>
        <p:txBody>
          <a:bodyPr/>
          <a:lstStyle>
            <a:lvl1pPr>
              <a:defRPr>
                <a:effectLst>
                  <a:outerShdw blurRad="50800" dist="38100" dir="2700000" algn="tl" rotWithShape="0">
                    <a:srgbClr val="000000">
                      <a:alpha val="43000"/>
                    </a:srgbClr>
                  </a:outerShdw>
                </a:effectLst>
              </a:defRPr>
            </a:lvl1pPr>
            <a:lvl2pPr>
              <a:defRPr>
                <a:effectLst>
                  <a:outerShdw blurRad="50800" dist="38100" dir="2700000" algn="tl" rotWithShape="0">
                    <a:srgbClr val="000000">
                      <a:alpha val="43000"/>
                    </a:srgbClr>
                  </a:outerShdw>
                </a:effectLst>
              </a:defRPr>
            </a:lvl2pPr>
            <a:lvl3pPr>
              <a:defRPr>
                <a:effectLst>
                  <a:outerShdw blurRad="50800" dist="38100" dir="2700000" algn="tl" rotWithShape="0">
                    <a:srgbClr val="000000">
                      <a:alpha val="43000"/>
                    </a:srgbClr>
                  </a:outerShdw>
                </a:effectLst>
              </a:defRPr>
            </a:lvl3pPr>
            <a:lvl4pPr>
              <a:defRPr>
                <a:effectLst>
                  <a:outerShdw blurRad="50800" dist="38100" dir="2700000" algn="tl" rotWithShape="0">
                    <a:srgbClr val="000000">
                      <a:alpha val="43000"/>
                    </a:srgbClr>
                  </a:outerShdw>
                </a:effectLst>
              </a:defRPr>
            </a:lvl4pPr>
            <a:lvl5pPr>
              <a:defRPr>
                <a:effectLst>
                  <a:outerShdw blurRad="50800" dist="38100" dir="2700000" algn="tl" rotWithShape="0">
                    <a:srgbClr val="000000">
                      <a:alpha val="43000"/>
                    </a:srgbClr>
                  </a:outerShdw>
                </a:effectLst>
              </a:defRPr>
            </a:lvl5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778817371"/>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sv-S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Click to edit Master text styles</a:t>
            </a:r>
          </a:p>
        </p:txBody>
      </p:sp>
    </p:spTree>
    <p:extLst>
      <p:ext uri="{BB962C8B-B14F-4D97-AF65-F5344CB8AC3E}">
        <p14:creationId xmlns:p14="http://schemas.microsoft.com/office/powerpoint/2010/main" val="3691433019"/>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Content Placeholder 2"/>
          <p:cNvSpPr>
            <a:spLocks noGrp="1"/>
          </p:cNvSpPr>
          <p:nvPr>
            <p:ph sz="half" idx="1"/>
          </p:nvPr>
        </p:nvSpPr>
        <p:spPr>
          <a:xfrm>
            <a:off x="649817" y="1219219"/>
            <a:ext cx="5342467" cy="4913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Content Placeholder 3"/>
          <p:cNvSpPr>
            <a:spLocks noGrp="1"/>
          </p:cNvSpPr>
          <p:nvPr>
            <p:ph sz="half" idx="2"/>
          </p:nvPr>
        </p:nvSpPr>
        <p:spPr>
          <a:xfrm>
            <a:off x="6195505" y="1219219"/>
            <a:ext cx="5344583" cy="4913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604475099"/>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sv-SE"/>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7" name="Rectangle 555"/>
          <p:cNvSpPr>
            <a:spLocks noGrp="1" noChangeArrowheads="1"/>
          </p:cNvSpPr>
          <p:nvPr>
            <p:ph type="sldNum" sz="quarter" idx="10"/>
          </p:nvPr>
        </p:nvSpPr>
        <p:spPr>
          <a:xfrm>
            <a:off x="9652000" y="6553200"/>
            <a:ext cx="25400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243DFF-DD31-C441-AC1D-77E2ADFA0B43}" type="slidenum">
              <a:rPr lang="en-US"/>
              <a:pPr>
                <a:defRPr/>
              </a:pPr>
              <a:t>‹Nr.›</a:t>
            </a:fld>
            <a:endParaRPr lang="en-US"/>
          </a:p>
        </p:txBody>
      </p:sp>
    </p:spTree>
    <p:extLst>
      <p:ext uri="{BB962C8B-B14F-4D97-AF65-F5344CB8AC3E}">
        <p14:creationId xmlns:p14="http://schemas.microsoft.com/office/powerpoint/2010/main" val="1099369582"/>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Tree>
    <p:extLst>
      <p:ext uri="{BB962C8B-B14F-4D97-AF65-F5344CB8AC3E}">
        <p14:creationId xmlns:p14="http://schemas.microsoft.com/office/powerpoint/2010/main" val="1432472650"/>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12591"/>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lstStyle>
            <a:lvl1pPr algn="l">
              <a:defRPr sz="2000" b="1"/>
            </a:lvl1pPr>
          </a:lstStyle>
          <a:p>
            <a:r>
              <a:rPr lang="sv-SE"/>
              <a:t>Click to edit Master title style</a:t>
            </a:r>
            <a:endParaRPr lang="en-US"/>
          </a:p>
        </p:txBody>
      </p:sp>
      <p:sp>
        <p:nvSpPr>
          <p:cNvPr id="3" name="Content Placeholder 2"/>
          <p:cNvSpPr>
            <a:spLocks noGrp="1"/>
          </p:cNvSpPr>
          <p:nvPr>
            <p:ph idx="1"/>
          </p:nvPr>
        </p:nvSpPr>
        <p:spPr>
          <a:xfrm>
            <a:off x="4766733" y="2730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Tree>
    <p:extLst>
      <p:ext uri="{BB962C8B-B14F-4D97-AF65-F5344CB8AC3E}">
        <p14:creationId xmlns:p14="http://schemas.microsoft.com/office/powerpoint/2010/main" val="1811609390"/>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lstStyle>
            <a:lvl1pPr algn="l">
              <a:defRPr sz="2000" b="1"/>
            </a:lvl1pPr>
          </a:lstStyle>
          <a:p>
            <a:r>
              <a:rPr lang="sv-SE"/>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63"/>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
        <p:nvSpPr>
          <p:cNvPr id="5" name="Rectangle 555"/>
          <p:cNvSpPr>
            <a:spLocks noGrp="1" noChangeArrowheads="1"/>
          </p:cNvSpPr>
          <p:nvPr>
            <p:ph type="sldNum" sz="quarter" idx="10"/>
          </p:nvPr>
        </p:nvSpPr>
        <p:spPr>
          <a:xfrm>
            <a:off x="9652000" y="6553200"/>
            <a:ext cx="25400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C3FF877-B2F0-7945-80E4-66707FC57E13}" type="slidenum">
              <a:rPr lang="en-US"/>
              <a:pPr>
                <a:defRPr/>
              </a:pPr>
              <a:t>‹Nr.›</a:t>
            </a:fld>
            <a:endParaRPr lang="en-US"/>
          </a:p>
        </p:txBody>
      </p:sp>
    </p:spTree>
    <p:extLst>
      <p:ext uri="{BB962C8B-B14F-4D97-AF65-F5344CB8AC3E}">
        <p14:creationId xmlns:p14="http://schemas.microsoft.com/office/powerpoint/2010/main" val="2170298811"/>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Rectangle 555"/>
          <p:cNvSpPr>
            <a:spLocks noGrp="1" noChangeArrowheads="1"/>
          </p:cNvSpPr>
          <p:nvPr>
            <p:ph type="sldNum" sz="quarter" idx="10"/>
          </p:nvPr>
        </p:nvSpPr>
        <p:spPr>
          <a:xfrm>
            <a:off x="9652000" y="6553200"/>
            <a:ext cx="25400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138287B-60AE-8C48-BF57-0836563419F6}" type="slidenum">
              <a:rPr lang="en-US"/>
              <a:pPr>
                <a:defRPr/>
              </a:pPr>
              <a:t>‹Nr.›</a:t>
            </a:fld>
            <a:endParaRPr lang="en-US"/>
          </a:p>
        </p:txBody>
      </p:sp>
    </p:spTree>
    <p:extLst>
      <p:ext uri="{BB962C8B-B14F-4D97-AF65-F5344CB8AC3E}">
        <p14:creationId xmlns:p14="http://schemas.microsoft.com/office/powerpoint/2010/main" val="2030438731"/>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93200" y="152426"/>
            <a:ext cx="2997200" cy="5980113"/>
          </a:xfrm>
        </p:spPr>
        <p:txBody>
          <a:bodyPr vert="eaVert"/>
          <a:lstStyle/>
          <a:p>
            <a:r>
              <a:rPr lang="sv-SE"/>
              <a:t>Click to edit Master title style</a:t>
            </a:r>
            <a:endParaRPr lang="en-US"/>
          </a:p>
        </p:txBody>
      </p:sp>
      <p:sp>
        <p:nvSpPr>
          <p:cNvPr id="3" name="Vertical Text Placeholder 2"/>
          <p:cNvSpPr>
            <a:spLocks noGrp="1"/>
          </p:cNvSpPr>
          <p:nvPr>
            <p:ph type="body" orient="vert" idx="1"/>
          </p:nvPr>
        </p:nvSpPr>
        <p:spPr>
          <a:xfrm>
            <a:off x="101600" y="152426"/>
            <a:ext cx="8788400" cy="5980113"/>
          </a:xfrm>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Rectangle 555"/>
          <p:cNvSpPr>
            <a:spLocks noGrp="1" noChangeArrowheads="1"/>
          </p:cNvSpPr>
          <p:nvPr>
            <p:ph type="sldNum" sz="quarter" idx="10"/>
          </p:nvPr>
        </p:nvSpPr>
        <p:spPr>
          <a:xfrm>
            <a:off x="9652000" y="6553200"/>
            <a:ext cx="25400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70C1E20-0C9F-0B4B-8A9D-1F205EED0B3F}" type="slidenum">
              <a:rPr lang="en-US"/>
              <a:pPr>
                <a:defRPr/>
              </a:pPr>
              <a:t>‹Nr.›</a:t>
            </a:fld>
            <a:endParaRPr lang="en-US"/>
          </a:p>
        </p:txBody>
      </p:sp>
    </p:spTree>
    <p:extLst>
      <p:ext uri="{BB962C8B-B14F-4D97-AF65-F5344CB8AC3E}">
        <p14:creationId xmlns:p14="http://schemas.microsoft.com/office/powerpoint/2010/main" val="3643643545"/>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rt 6">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2" name="Object 1" hidden="1"/>
          <p:cNvGraphicFramePr>
            <a:graphicFrameLocks noChangeAspect="1"/>
          </p:cNvGraphicFramePr>
          <p:nvPr userDrawn="1">
            <p:custDataLst>
              <p:tags r:id="rId2"/>
            </p:custData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11374"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2119" y="1593"/>
                        <a:ext cx="2116" cy="1587"/>
                      </a:xfrm>
                      <a:prstGeom prst="rect">
                        <a:avLst/>
                      </a:prstGeom>
                    </p:spPr>
                  </p:pic>
                </p:oleObj>
              </mc:Fallback>
            </mc:AlternateContent>
          </a:graphicData>
        </a:graphic>
      </p:graphicFrame>
      <p:sp>
        <p:nvSpPr>
          <p:cNvPr id="3" name="Title Placeholder 2"/>
          <p:cNvSpPr>
            <a:spLocks noGrp="1"/>
          </p:cNvSpPr>
          <p:nvPr>
            <p:ph type="title"/>
          </p:nvPr>
        </p:nvSpPr>
        <p:spPr>
          <a:xfrm>
            <a:off x="239349" y="188640"/>
            <a:ext cx="8160907" cy="1944216"/>
          </a:xfrm>
          <a:prstGeom prst="rect">
            <a:avLst/>
          </a:prstGeom>
        </p:spPr>
        <p:txBody>
          <a:bodyPr vert="horz" lIns="91440" tIns="45720" rIns="91440" bIns="45720" rtlCol="0" anchor="ctr">
            <a:normAutofit/>
          </a:bodyPr>
          <a:lstStyle>
            <a:lvl1pPr>
              <a:defRPr sz="1800">
                <a:solidFill>
                  <a:schemeClr val="tx2"/>
                </a:solidFill>
              </a:defRPr>
            </a:lvl1pPr>
          </a:lstStyle>
          <a:p>
            <a:endParaRPr lang="en-US" noProof="0" dirty="0"/>
          </a:p>
        </p:txBody>
      </p:sp>
      <p:pic>
        <p:nvPicPr>
          <p:cNvPr id="8" name="Bildobjekt 7"/>
          <p:cNvPicPr>
            <a:picLocks/>
          </p:cNvPicPr>
          <p:nvPr userDrawn="1"/>
        </p:nvPicPr>
        <p:blipFill>
          <a:blip r:embed="rId7">
            <a:extLst>
              <a:ext uri="{28A0092B-C50C-407E-A947-70E740481C1C}">
                <a14:useLocalDpi xmlns:a14="http://schemas.microsoft.com/office/drawing/2010/main"/>
              </a:ext>
            </a:extLst>
          </a:blip>
          <a:stretch>
            <a:fillRect/>
          </a:stretch>
        </p:blipFill>
        <p:spPr>
          <a:xfrm>
            <a:off x="10560643" y="5301212"/>
            <a:ext cx="1295999" cy="1361523"/>
          </a:xfrm>
          <a:prstGeom prst="rect">
            <a:avLst/>
          </a:prstGeom>
        </p:spPr>
      </p:pic>
    </p:spTree>
    <p:extLst>
      <p:ext uri="{BB962C8B-B14F-4D97-AF65-F5344CB8AC3E}">
        <p14:creationId xmlns:p14="http://schemas.microsoft.com/office/powerpoint/2010/main" val="31081619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1600" y="152400"/>
            <a:ext cx="11988800" cy="609600"/>
          </a:xfrm>
        </p:spPr>
        <p:txBody>
          <a:bodyPr/>
          <a:lstStyle/>
          <a:p>
            <a:r>
              <a:rPr lang="sv-SE"/>
              <a:t>Click to edit Master title style</a:t>
            </a:r>
            <a:endParaRPr lang="en-US"/>
          </a:p>
        </p:txBody>
      </p:sp>
      <p:sp>
        <p:nvSpPr>
          <p:cNvPr id="3" name="Text Placeholder 2"/>
          <p:cNvSpPr>
            <a:spLocks noGrp="1"/>
          </p:cNvSpPr>
          <p:nvPr>
            <p:ph type="body" sz="half" idx="1"/>
          </p:nvPr>
        </p:nvSpPr>
        <p:spPr>
          <a:xfrm>
            <a:off x="649817" y="1219219"/>
            <a:ext cx="5342467" cy="4913313"/>
          </a:xfrm>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Chart Placeholder 3"/>
          <p:cNvSpPr>
            <a:spLocks noGrp="1"/>
          </p:cNvSpPr>
          <p:nvPr>
            <p:ph type="chart" sz="half" idx="2"/>
          </p:nvPr>
        </p:nvSpPr>
        <p:spPr>
          <a:xfrm>
            <a:off x="6195505" y="1219219"/>
            <a:ext cx="5344583" cy="4913313"/>
          </a:xfrm>
        </p:spPr>
        <p:txBody>
          <a:bodyPr/>
          <a:lstStyle/>
          <a:p>
            <a:pPr lvl="0"/>
            <a:endParaRPr lang="en-US" noProof="0"/>
          </a:p>
        </p:txBody>
      </p:sp>
    </p:spTree>
    <p:extLst>
      <p:ext uri="{BB962C8B-B14F-4D97-AF65-F5344CB8AC3E}">
        <p14:creationId xmlns:p14="http://schemas.microsoft.com/office/powerpoint/2010/main" val="2995029994"/>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1600" y="152400"/>
            <a:ext cx="11988800" cy="609600"/>
          </a:xfrm>
        </p:spPr>
        <p:txBody>
          <a:bodyPr/>
          <a:lstStyle/>
          <a:p>
            <a:r>
              <a:rPr lang="sv-SE"/>
              <a:t>Click to edit Master title style</a:t>
            </a:r>
            <a:endParaRPr lang="en-US"/>
          </a:p>
        </p:txBody>
      </p:sp>
      <p:sp>
        <p:nvSpPr>
          <p:cNvPr id="3" name="Text Placeholder 2"/>
          <p:cNvSpPr>
            <a:spLocks noGrp="1"/>
          </p:cNvSpPr>
          <p:nvPr>
            <p:ph type="body" sz="half" idx="1"/>
          </p:nvPr>
        </p:nvSpPr>
        <p:spPr>
          <a:xfrm>
            <a:off x="649817" y="1219219"/>
            <a:ext cx="5342467" cy="4913313"/>
          </a:xfrm>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Media Placeholder 3"/>
          <p:cNvSpPr>
            <a:spLocks noGrp="1"/>
          </p:cNvSpPr>
          <p:nvPr>
            <p:ph type="media" sz="half" idx="2"/>
          </p:nvPr>
        </p:nvSpPr>
        <p:spPr>
          <a:xfrm>
            <a:off x="6195505" y="1219219"/>
            <a:ext cx="5344583" cy="4913313"/>
          </a:xfrm>
        </p:spPr>
        <p:txBody>
          <a:bodyPr/>
          <a:lstStyle/>
          <a:p>
            <a:pPr lvl="0"/>
            <a:endParaRPr lang="en-US" noProof="0"/>
          </a:p>
        </p:txBody>
      </p:sp>
    </p:spTree>
    <p:extLst>
      <p:ext uri="{BB962C8B-B14F-4D97-AF65-F5344CB8AC3E}">
        <p14:creationId xmlns:p14="http://schemas.microsoft.com/office/powerpoint/2010/main" val="3936819802"/>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 y="152400"/>
            <a:ext cx="11988800" cy="609600"/>
          </a:xfrm>
        </p:spPr>
        <p:txBody>
          <a:bodyPr/>
          <a:lstStyle/>
          <a:p>
            <a:r>
              <a:rPr lang="sv-SE"/>
              <a:t>Click to edit Master title style</a:t>
            </a:r>
            <a:endParaRPr lang="en-US"/>
          </a:p>
        </p:txBody>
      </p:sp>
      <p:sp>
        <p:nvSpPr>
          <p:cNvPr id="3" name="Content Placeholder 2"/>
          <p:cNvSpPr>
            <a:spLocks noGrp="1"/>
          </p:cNvSpPr>
          <p:nvPr>
            <p:ph sz="half" idx="1"/>
          </p:nvPr>
        </p:nvSpPr>
        <p:spPr>
          <a:xfrm>
            <a:off x="649817" y="1219219"/>
            <a:ext cx="5342467" cy="4913313"/>
          </a:xfrm>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Content Placeholder 3"/>
          <p:cNvSpPr>
            <a:spLocks noGrp="1"/>
          </p:cNvSpPr>
          <p:nvPr>
            <p:ph sz="quarter" idx="2"/>
          </p:nvPr>
        </p:nvSpPr>
        <p:spPr>
          <a:xfrm>
            <a:off x="6195505" y="1219227"/>
            <a:ext cx="5344583" cy="2379663"/>
          </a:xfrm>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5" name="Content Placeholder 4"/>
          <p:cNvSpPr>
            <a:spLocks noGrp="1"/>
          </p:cNvSpPr>
          <p:nvPr>
            <p:ph sz="quarter" idx="3"/>
          </p:nvPr>
        </p:nvSpPr>
        <p:spPr>
          <a:xfrm>
            <a:off x="6195505" y="3751266"/>
            <a:ext cx="5344583" cy="2381251"/>
          </a:xfrm>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6" name="Rectangle 555"/>
          <p:cNvSpPr>
            <a:spLocks noGrp="1" noChangeArrowheads="1"/>
          </p:cNvSpPr>
          <p:nvPr>
            <p:ph type="sldNum" sz="quarter" idx="10"/>
          </p:nvPr>
        </p:nvSpPr>
        <p:spPr>
          <a:xfrm>
            <a:off x="9652000" y="6553200"/>
            <a:ext cx="25400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920F10D-323B-2245-AE55-132A32B76F73}" type="slidenum">
              <a:rPr lang="en-US"/>
              <a:pPr>
                <a:defRPr/>
              </a:pPr>
              <a:t>‹Nr.›</a:t>
            </a:fld>
            <a:endParaRPr lang="en-US"/>
          </a:p>
        </p:txBody>
      </p:sp>
    </p:spTree>
    <p:extLst>
      <p:ext uri="{BB962C8B-B14F-4D97-AF65-F5344CB8AC3E}">
        <p14:creationId xmlns:p14="http://schemas.microsoft.com/office/powerpoint/2010/main" val="886586787"/>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1600" y="152400"/>
            <a:ext cx="11988800" cy="609600"/>
          </a:xfrm>
        </p:spPr>
        <p:txBody>
          <a:bodyPr/>
          <a:lstStyle/>
          <a:p>
            <a:r>
              <a:rPr lang="sv-SE"/>
              <a:t>Click to edit Master title style</a:t>
            </a:r>
            <a:endParaRPr lang="en-US"/>
          </a:p>
        </p:txBody>
      </p:sp>
      <p:sp>
        <p:nvSpPr>
          <p:cNvPr id="3" name="SmartArt Placeholder 2"/>
          <p:cNvSpPr>
            <a:spLocks noGrp="1"/>
          </p:cNvSpPr>
          <p:nvPr>
            <p:ph type="dgm" idx="1"/>
          </p:nvPr>
        </p:nvSpPr>
        <p:spPr>
          <a:xfrm>
            <a:off x="649869" y="1219219"/>
            <a:ext cx="10890249" cy="4913313"/>
          </a:xfrm>
        </p:spPr>
        <p:txBody>
          <a:bodyPr/>
          <a:lstStyle/>
          <a:p>
            <a:pPr lvl="0"/>
            <a:endParaRPr lang="en-US" noProof="0"/>
          </a:p>
        </p:txBody>
      </p:sp>
    </p:spTree>
    <p:extLst>
      <p:ext uri="{BB962C8B-B14F-4D97-AF65-F5344CB8AC3E}">
        <p14:creationId xmlns:p14="http://schemas.microsoft.com/office/powerpoint/2010/main" val="2573855685"/>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1600" y="152400"/>
            <a:ext cx="11988800" cy="609600"/>
          </a:xfrm>
        </p:spPr>
        <p:txBody>
          <a:bodyPr/>
          <a:lstStyle/>
          <a:p>
            <a:r>
              <a:rPr lang="sv-SE"/>
              <a:t>Click to edit Master title style</a:t>
            </a:r>
            <a:endParaRPr lang="en-US"/>
          </a:p>
        </p:txBody>
      </p:sp>
      <p:sp>
        <p:nvSpPr>
          <p:cNvPr id="3" name="Table Placeholder 2"/>
          <p:cNvSpPr>
            <a:spLocks noGrp="1"/>
          </p:cNvSpPr>
          <p:nvPr>
            <p:ph type="tbl" idx="1"/>
          </p:nvPr>
        </p:nvSpPr>
        <p:spPr>
          <a:xfrm>
            <a:off x="649869" y="1219219"/>
            <a:ext cx="10890249" cy="4913313"/>
          </a:xfrm>
        </p:spPr>
        <p:txBody>
          <a:bodyPr/>
          <a:lstStyle/>
          <a:p>
            <a:pPr lvl="0"/>
            <a:endParaRPr lang="en-US" noProof="0"/>
          </a:p>
        </p:txBody>
      </p:sp>
      <p:sp>
        <p:nvSpPr>
          <p:cNvPr id="4" name="Rectangle 555"/>
          <p:cNvSpPr>
            <a:spLocks noGrp="1" noChangeArrowheads="1"/>
          </p:cNvSpPr>
          <p:nvPr>
            <p:ph type="sldNum" sz="quarter" idx="10"/>
          </p:nvPr>
        </p:nvSpPr>
        <p:spPr>
          <a:xfrm>
            <a:off x="9652000" y="6553200"/>
            <a:ext cx="25400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E7A208DB-391E-9A48-8433-D3DB4FD62DEA}" type="slidenum">
              <a:rPr lang="en-US"/>
              <a:pPr>
                <a:defRPr/>
              </a:pPr>
              <a:t>‹Nr.›</a:t>
            </a:fld>
            <a:endParaRPr lang="en-US"/>
          </a:p>
        </p:txBody>
      </p:sp>
    </p:spTree>
    <p:extLst>
      <p:ext uri="{BB962C8B-B14F-4D97-AF65-F5344CB8AC3E}">
        <p14:creationId xmlns:p14="http://schemas.microsoft.com/office/powerpoint/2010/main" val="841259367"/>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sp>
        <p:nvSpPr>
          <p:cNvPr id="3" name="Rektangel 4"/>
          <p:cNvSpPr>
            <a:spLocks noChangeArrowheads="1"/>
          </p:cNvSpPr>
          <p:nvPr userDrawn="1"/>
        </p:nvSpPr>
        <p:spPr bwMode="auto">
          <a:xfrm>
            <a:off x="0" y="0"/>
            <a:ext cx="12192000" cy="6858000"/>
          </a:xfrm>
          <a:prstGeom prst="rect">
            <a:avLst/>
          </a:prstGeom>
          <a:solidFill>
            <a:schemeClr val="tx1"/>
          </a:solidFill>
          <a:ln w="9525">
            <a:solidFill>
              <a:schemeClr val="tx1"/>
            </a:solidFill>
            <a:round/>
            <a:headEnd/>
            <a:tailEnd/>
          </a:ln>
        </p:spPr>
        <p:txBody>
          <a:bodyPr/>
          <a:lstStyle/>
          <a:p>
            <a:pPr algn="ctr" eaLnBrk="0" hangingPunct="0"/>
            <a:endParaRPr lang="en-US" sz="1800">
              <a:latin typeface="Lucida Sans" charset="0"/>
            </a:endParaRPr>
          </a:p>
        </p:txBody>
      </p:sp>
      <p:pic>
        <p:nvPicPr>
          <p:cNvPr id="4" name="Picture 46" descr="OO"/>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8684" y="2698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Grp="1" noChangeArrowheads="1"/>
          </p:cNvSpPr>
          <p:nvPr>
            <p:ph type="ctrTitle"/>
          </p:nvPr>
        </p:nvSpPr>
        <p:spPr>
          <a:xfrm>
            <a:off x="1198088" y="2095493"/>
            <a:ext cx="9793817" cy="1584325"/>
          </a:xfrm>
        </p:spPr>
        <p:txBody>
          <a:bodyPr/>
          <a:lstStyle>
            <a:lvl1pPr algn="ctr">
              <a:defRPr sz="2800"/>
            </a:lvl1pPr>
          </a:lstStyle>
          <a:p>
            <a:r>
              <a:rPr lang="sv-SE"/>
              <a:t>Klicka här för att ändra format på bakgrundsrubriken</a:t>
            </a:r>
            <a:endParaRPr lang="en-US"/>
          </a:p>
        </p:txBody>
      </p:sp>
    </p:spTree>
    <p:extLst>
      <p:ext uri="{BB962C8B-B14F-4D97-AF65-F5344CB8AC3E}">
        <p14:creationId xmlns:p14="http://schemas.microsoft.com/office/powerpoint/2010/main" val="1282067167"/>
      </p:ext>
    </p:extLst>
  </p:cSld>
  <p:clrMapOvr>
    <a:masterClrMapping/>
  </p:clrMapOvr>
  <p:transition xmlns:p14="http://schemas.microsoft.com/office/powerpoint/2010/mai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ext Placeholder 7"/>
          <p:cNvSpPr>
            <a:spLocks noGrp="1"/>
          </p:cNvSpPr>
          <p:nvPr>
            <p:ph type="body" sz="quarter" idx="12"/>
          </p:nvPr>
        </p:nvSpPr>
        <p:spPr>
          <a:xfrm>
            <a:off x="609600" y="381000"/>
            <a:ext cx="11277600" cy="685800"/>
          </a:xfrm>
          <a:prstGeom prst="rect">
            <a:avLst/>
          </a:prstGeom>
        </p:spPr>
        <p:txBody>
          <a:bodyPr/>
          <a:lstStyle>
            <a:lvl1pPr marL="0" indent="0">
              <a:buNone/>
              <a:defRPr sz="3500" baseline="0">
                <a:solidFill>
                  <a:srgbClr val="2D2D8A"/>
                </a:solidFill>
              </a:defRPr>
            </a:lvl1pPr>
            <a:lvl2pPr>
              <a:buNone/>
              <a:defRPr>
                <a:solidFill>
                  <a:srgbClr val="2D2D8A"/>
                </a:solidFill>
              </a:defRPr>
            </a:lvl2pPr>
            <a:lvl3pPr>
              <a:buNone/>
              <a:defRPr>
                <a:solidFill>
                  <a:srgbClr val="2D2D8A"/>
                </a:solidFill>
              </a:defRPr>
            </a:lvl3pPr>
            <a:lvl4pPr>
              <a:buNone/>
              <a:defRPr>
                <a:solidFill>
                  <a:srgbClr val="2D2D8A"/>
                </a:solidFill>
              </a:defRPr>
            </a:lvl4pPr>
            <a:lvl5pPr>
              <a:buNone/>
              <a:defRPr>
                <a:solidFill>
                  <a:srgbClr val="2D2D8A"/>
                </a:solidFill>
              </a:defRPr>
            </a:lvl5pPr>
          </a:lstStyle>
          <a:p>
            <a:pPr lvl="0"/>
            <a:r>
              <a:rPr lang="en-US" dirty="0"/>
              <a:t>Click to edit Master text styles</a:t>
            </a:r>
          </a:p>
        </p:txBody>
      </p:sp>
      <p:sp>
        <p:nvSpPr>
          <p:cNvPr id="3" name="Rectangle 6"/>
          <p:cNvSpPr>
            <a:spLocks noGrp="1" noChangeArrowheads="1"/>
          </p:cNvSpPr>
          <p:nvPr>
            <p:ph type="sldNum" sz="quarter" idx="13"/>
          </p:nvPr>
        </p:nvSpPr>
        <p:spPr>
          <a:xfrm>
            <a:off x="9347200" y="152400"/>
            <a:ext cx="2540000" cy="457200"/>
          </a:xfrm>
          <a:prstGeom prst="rect">
            <a:avLst/>
          </a:prstGeom>
        </p:spPr>
        <p:txBody>
          <a:bodyPr/>
          <a:lstStyle>
            <a:lvl1pPr>
              <a:defRPr/>
            </a:lvl1pPr>
          </a:lstStyle>
          <a:p>
            <a:pPr>
              <a:defRPr/>
            </a:pPr>
            <a:fld id="{D976BC09-6CBC-2041-BD88-CBDACC44A11A}" type="slidenum">
              <a:rPr lang="en-US"/>
              <a:pPr>
                <a:defRPr/>
              </a:pPr>
              <a:t>‹Nr.›</a:t>
            </a:fld>
            <a:endParaRPr lang="en-US" dirty="0">
              <a:latin typeface="35 Helvetica Thin" charset="0"/>
            </a:endParaRPr>
          </a:p>
        </p:txBody>
      </p:sp>
    </p:spTree>
    <p:extLst>
      <p:ext uri="{BB962C8B-B14F-4D97-AF65-F5344CB8AC3E}">
        <p14:creationId xmlns:p14="http://schemas.microsoft.com/office/powerpoint/2010/main" val="14406617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5_Rubrikbild">
    <p:spTree>
      <p:nvGrpSpPr>
        <p:cNvPr id="1" name=""/>
        <p:cNvGrpSpPr/>
        <p:nvPr/>
      </p:nvGrpSpPr>
      <p:grpSpPr>
        <a:xfrm>
          <a:off x="0" y="0"/>
          <a:ext cx="0" cy="0"/>
          <a:chOff x="0" y="0"/>
          <a:chExt cx="0" cy="0"/>
        </a:xfrm>
      </p:grpSpPr>
      <p:pic>
        <p:nvPicPr>
          <p:cNvPr id="9" name="Platshållare för bild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Rubrik 6"/>
          <p:cNvSpPr>
            <a:spLocks noGrp="1"/>
          </p:cNvSpPr>
          <p:nvPr>
            <p:ph type="title" hasCustomPrompt="1"/>
          </p:nvPr>
        </p:nvSpPr>
        <p:spPr>
          <a:xfrm>
            <a:off x="1108910" y="2375306"/>
            <a:ext cx="9974179" cy="972000"/>
          </a:xfrm>
          <a:solidFill>
            <a:schemeClr val="tx2">
              <a:alpha val="61000"/>
            </a:schemeClr>
          </a:solidFill>
        </p:spPr>
        <p:txBody>
          <a:bodyPr anchor="ctr">
            <a:normAutofit/>
          </a:bodyPr>
          <a:lstStyle>
            <a:lvl1pPr algn="ctr">
              <a:defRPr sz="5400" b="1">
                <a:solidFill>
                  <a:schemeClr val="bg1"/>
                </a:solidFill>
              </a:defRPr>
            </a:lvl1pPr>
          </a:lstStyle>
          <a:p>
            <a:r>
              <a:rPr lang="sv-SE" dirty="0"/>
              <a:t>EN VÄLDIGT INTRESSANT TITEL</a:t>
            </a:r>
          </a:p>
        </p:txBody>
      </p:sp>
      <p:pic>
        <p:nvPicPr>
          <p:cNvPr id="6" name="Bildobjekt 5"/>
          <p:cNvPicPr>
            <a:picLocks noChangeAspect="1"/>
          </p:cNvPicPr>
          <p:nvPr/>
        </p:nvPicPr>
        <p:blipFill>
          <a:blip r:embed="rId5" cstate="screen">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5529942" y="5962397"/>
            <a:ext cx="1132116" cy="539452"/>
          </a:xfrm>
          <a:prstGeom prst="rect">
            <a:avLst/>
          </a:prstGeom>
        </p:spPr>
      </p:pic>
      <p:sp>
        <p:nvSpPr>
          <p:cNvPr id="11" name="Platshållare för text 10"/>
          <p:cNvSpPr>
            <a:spLocks noGrp="1"/>
          </p:cNvSpPr>
          <p:nvPr>
            <p:ph type="body" sz="quarter" idx="10" hasCustomPrompt="1"/>
          </p:nvPr>
        </p:nvSpPr>
        <p:spPr>
          <a:xfrm>
            <a:off x="1915885" y="3485599"/>
            <a:ext cx="8534399" cy="972000"/>
          </a:xfrm>
          <a:solidFill>
            <a:schemeClr val="tx2">
              <a:alpha val="61000"/>
            </a:schemeClr>
          </a:solidFill>
        </p:spPr>
        <p:txBody>
          <a:bodyPr vert="horz" lIns="91440" tIns="45720" rIns="91440" bIns="45720" rtlCol="0" anchor="ctr">
            <a:normAutofit/>
          </a:bodyPr>
          <a:lstStyle>
            <a:lvl1pPr marL="0" indent="0" algn="ctr">
              <a:buNone/>
              <a:defRPr lang="sv-SE" sz="5400" b="1" dirty="0">
                <a:solidFill>
                  <a:schemeClr val="bg1"/>
                </a:solidFill>
                <a:latin typeface="+mj-lt"/>
                <a:ea typeface="+mj-ea"/>
                <a:cs typeface="+mj-cs"/>
              </a:defRPr>
            </a:lvl1pPr>
          </a:lstStyle>
          <a:p>
            <a:pPr marL="228600" lvl="0" indent="-228600" algn="ctr">
              <a:spcBef>
                <a:spcPct val="0"/>
              </a:spcBef>
            </a:pPr>
            <a:r>
              <a:rPr lang="sv-SE" dirty="0"/>
              <a:t>FÖR DENNA PRESENTATION</a:t>
            </a:r>
          </a:p>
        </p:txBody>
      </p:sp>
      <p:graphicFrame>
        <p:nvGraphicFramePr>
          <p:cNvPr id="8" name="Object 7" hidden="1">
            <a:extLst>
              <a:ext uri="{FF2B5EF4-FFF2-40B4-BE49-F238E27FC236}">
                <a16:creationId xmlns="" xmlns:a16="http://schemas.microsoft.com/office/drawing/2014/main" id="{DAB384E1-008A-4E91-8B26-230A735439B6}"/>
              </a:ext>
            </a:extLst>
          </p:cNvPr>
          <p:cNvGraphicFramePr>
            <a:graphicFrameLocks noChangeAspect="1"/>
          </p:cNvGraphicFramePr>
          <p:nvPr userDrawn="1">
            <p:custDataLst>
              <p:tags r:id="rId2"/>
            </p:custDataLst>
            <p:extLst>
              <p:ext uri="{D42A27DB-BD31-4B8C-83A1-F6EECF244321}">
                <p14:modId xmlns:p14="http://schemas.microsoft.com/office/powerpoint/2010/main" val="25542587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750" name="think-cell Slide" r:id="rId7" imgW="461" imgH="462" progId="TCLayout.ActiveDocument.1">
                  <p:embed/>
                </p:oleObj>
              </mc:Choice>
              <mc:Fallback>
                <p:oleObj name="think-cell Slide" r:id="rId7" imgW="461" imgH="462" progId="TCLayout.ActiveDocument.1">
                  <p:embed/>
                  <p:pic>
                    <p:nvPicPr>
                      <p:cNvPr id="0" name=""/>
                      <p:cNvPicPr/>
                      <p:nvPr/>
                    </p:nvPicPr>
                    <p:blipFill>
                      <a:blip r:embed="rId8"/>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24818074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Anpassad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33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rt 7">
    <p:spTree>
      <p:nvGrpSpPr>
        <p:cNvPr id="1" name=""/>
        <p:cNvGrpSpPr/>
        <p:nvPr/>
      </p:nvGrpSpPr>
      <p:grpSpPr>
        <a:xfrm>
          <a:off x="0" y="0"/>
          <a:ext cx="0" cy="0"/>
          <a:chOff x="0" y="0"/>
          <a:chExt cx="0" cy="0"/>
        </a:xfrm>
      </p:grpSpPr>
      <p:pic>
        <p:nvPicPr>
          <p:cNvPr id="5" name="Bildobjekt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4681" y="-26815"/>
            <a:ext cx="12216681" cy="6906935"/>
          </a:xfrm>
          <a:prstGeom prst="rect">
            <a:avLst/>
          </a:prstGeom>
        </p:spPr>
      </p:pic>
      <p:graphicFrame>
        <p:nvGraphicFramePr>
          <p:cNvPr id="2" name="Object 1" hidden="1"/>
          <p:cNvGraphicFramePr>
            <a:graphicFrameLocks noChangeAspect="1"/>
          </p:cNvGraphicFramePr>
          <p:nvPr userDrawn="1">
            <p:custDataLst>
              <p:tags r:id="rId2"/>
            </p:custData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12398"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2119" y="1593"/>
                        <a:ext cx="2116" cy="1587"/>
                      </a:xfrm>
                      <a:prstGeom prst="rect">
                        <a:avLst/>
                      </a:prstGeom>
                    </p:spPr>
                  </p:pic>
                </p:oleObj>
              </mc:Fallback>
            </mc:AlternateContent>
          </a:graphicData>
        </a:graphic>
      </p:graphicFrame>
      <p:sp>
        <p:nvSpPr>
          <p:cNvPr id="3" name="Title Placeholder 2"/>
          <p:cNvSpPr>
            <a:spLocks noGrp="1"/>
          </p:cNvSpPr>
          <p:nvPr>
            <p:ph type="title"/>
          </p:nvPr>
        </p:nvSpPr>
        <p:spPr>
          <a:xfrm>
            <a:off x="239349" y="188640"/>
            <a:ext cx="8160907" cy="1944216"/>
          </a:xfrm>
          <a:prstGeom prst="rect">
            <a:avLst/>
          </a:prstGeom>
        </p:spPr>
        <p:txBody>
          <a:bodyPr vert="horz" lIns="91440" tIns="45720" rIns="91440" bIns="45720" rtlCol="0" anchor="ctr">
            <a:normAutofit/>
          </a:bodyPr>
          <a:lstStyle>
            <a:lvl1pPr>
              <a:defRPr sz="1800">
                <a:solidFill>
                  <a:schemeClr val="tx2"/>
                </a:solidFill>
              </a:defRPr>
            </a:lvl1pPr>
          </a:lstStyle>
          <a:p>
            <a:endParaRPr lang="en-US" noProof="0" dirty="0"/>
          </a:p>
        </p:txBody>
      </p:sp>
      <p:pic>
        <p:nvPicPr>
          <p:cNvPr id="8" name="Bildobjekt 7"/>
          <p:cNvPicPr>
            <a:picLocks/>
          </p:cNvPicPr>
          <p:nvPr userDrawn="1"/>
        </p:nvPicPr>
        <p:blipFill>
          <a:blip r:embed="rId7">
            <a:extLst>
              <a:ext uri="{28A0092B-C50C-407E-A947-70E740481C1C}">
                <a14:useLocalDpi xmlns:a14="http://schemas.microsoft.com/office/drawing/2010/main"/>
              </a:ext>
            </a:extLst>
          </a:blip>
          <a:stretch>
            <a:fillRect/>
          </a:stretch>
        </p:blipFill>
        <p:spPr>
          <a:xfrm>
            <a:off x="10560643" y="5301212"/>
            <a:ext cx="1295999" cy="1361523"/>
          </a:xfrm>
          <a:prstGeom prst="rect">
            <a:avLst/>
          </a:prstGeom>
        </p:spPr>
      </p:pic>
    </p:spTree>
    <p:extLst>
      <p:ext uri="{BB962C8B-B14F-4D97-AF65-F5344CB8AC3E}">
        <p14:creationId xmlns:p14="http://schemas.microsoft.com/office/powerpoint/2010/main" val="632799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pictures">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744408" y="6356356"/>
            <a:ext cx="1308629" cy="365125"/>
          </a:xfrm>
        </p:spPr>
        <p:txBody>
          <a:bodyPr/>
          <a:lstStyle/>
          <a:p>
            <a:endParaRPr lang="sv-SE"/>
          </a:p>
        </p:txBody>
      </p:sp>
      <p:sp>
        <p:nvSpPr>
          <p:cNvPr id="5" name="Footer Placeholder 4"/>
          <p:cNvSpPr>
            <a:spLocks noGrp="1"/>
          </p:cNvSpPr>
          <p:nvPr>
            <p:ph type="ftr" sz="quarter" idx="12"/>
          </p:nvPr>
        </p:nvSpPr>
        <p:spPr>
          <a:xfrm>
            <a:off x="5135896" y="6356356"/>
            <a:ext cx="4512501" cy="365125"/>
          </a:xfrm>
        </p:spPr>
        <p:txBody>
          <a:bodyPr/>
          <a:lstStyle>
            <a:lvl1pPr algn="l">
              <a:defRPr/>
            </a:lvl1pPr>
          </a:lstStyle>
          <a:p>
            <a:endParaRPr lang="sv-SE" dirty="0"/>
          </a:p>
        </p:txBody>
      </p:sp>
      <p:sp>
        <p:nvSpPr>
          <p:cNvPr id="2" name="Title 1"/>
          <p:cNvSpPr>
            <a:spLocks noGrp="1"/>
          </p:cNvSpPr>
          <p:nvPr>
            <p:ph type="title"/>
          </p:nvPr>
        </p:nvSpPr>
        <p:spPr>
          <a:xfrm>
            <a:off x="4463416" y="692696"/>
            <a:ext cx="6624481" cy="1152128"/>
          </a:xfrm>
        </p:spPr>
        <p:txBody>
          <a:bodyPr/>
          <a:lstStyle/>
          <a:p>
            <a:r>
              <a:rPr lang="en-US" dirty="0"/>
              <a:t>Click to edit Master title style</a:t>
            </a:r>
            <a:endParaRPr lang="sv-SE" dirty="0"/>
          </a:p>
        </p:txBody>
      </p:sp>
      <p:sp>
        <p:nvSpPr>
          <p:cNvPr id="8" name="Content Placeholder 7"/>
          <p:cNvSpPr>
            <a:spLocks noGrp="1"/>
          </p:cNvSpPr>
          <p:nvPr>
            <p:ph sz="quarter" idx="13"/>
          </p:nvPr>
        </p:nvSpPr>
        <p:spPr>
          <a:xfrm>
            <a:off x="4463819" y="2205041"/>
            <a:ext cx="6624736" cy="3887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pic>
        <p:nvPicPr>
          <p:cNvPr id="7" name="Bildobjekt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8" y="0"/>
            <a:ext cx="3816096" cy="6858000"/>
          </a:xfrm>
          <a:prstGeom prst="rect">
            <a:avLst/>
          </a:prstGeom>
        </p:spPr>
      </p:pic>
    </p:spTree>
    <p:extLst>
      <p:ext uri="{BB962C8B-B14F-4D97-AF65-F5344CB8AC3E}">
        <p14:creationId xmlns:p14="http://schemas.microsoft.com/office/powerpoint/2010/main" val="3644979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 pictures + line">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744408" y="6356356"/>
            <a:ext cx="1308629" cy="365125"/>
          </a:xfrm>
        </p:spPr>
        <p:txBody>
          <a:bodyPr/>
          <a:lstStyle/>
          <a:p>
            <a:endParaRPr lang="sv-SE"/>
          </a:p>
        </p:txBody>
      </p:sp>
      <p:sp>
        <p:nvSpPr>
          <p:cNvPr id="5" name="Footer Placeholder 4"/>
          <p:cNvSpPr>
            <a:spLocks noGrp="1"/>
          </p:cNvSpPr>
          <p:nvPr>
            <p:ph type="ftr" sz="quarter" idx="12"/>
          </p:nvPr>
        </p:nvSpPr>
        <p:spPr>
          <a:xfrm>
            <a:off x="5135896" y="6356356"/>
            <a:ext cx="4512501" cy="365125"/>
          </a:xfrm>
        </p:spPr>
        <p:txBody>
          <a:bodyPr/>
          <a:lstStyle>
            <a:lvl1pPr algn="l">
              <a:defRPr/>
            </a:lvl1pPr>
          </a:lstStyle>
          <a:p>
            <a:endParaRPr lang="sv-SE" dirty="0"/>
          </a:p>
        </p:txBody>
      </p:sp>
      <p:sp>
        <p:nvSpPr>
          <p:cNvPr id="2" name="Title 1"/>
          <p:cNvSpPr>
            <a:spLocks noGrp="1"/>
          </p:cNvSpPr>
          <p:nvPr>
            <p:ph type="title"/>
          </p:nvPr>
        </p:nvSpPr>
        <p:spPr>
          <a:xfrm>
            <a:off x="4463416" y="692696"/>
            <a:ext cx="6624481" cy="1152128"/>
          </a:xfrm>
        </p:spPr>
        <p:txBody>
          <a:bodyPr/>
          <a:lstStyle/>
          <a:p>
            <a:r>
              <a:rPr lang="en-US" dirty="0"/>
              <a:t>Click to edit Master title style</a:t>
            </a:r>
            <a:endParaRPr lang="sv-SE" dirty="0"/>
          </a:p>
        </p:txBody>
      </p:sp>
      <p:sp>
        <p:nvSpPr>
          <p:cNvPr id="8" name="Content Placeholder 7"/>
          <p:cNvSpPr>
            <a:spLocks noGrp="1"/>
          </p:cNvSpPr>
          <p:nvPr>
            <p:ph sz="quarter" idx="13"/>
          </p:nvPr>
        </p:nvSpPr>
        <p:spPr>
          <a:xfrm>
            <a:off x="4463819" y="2205041"/>
            <a:ext cx="6624736" cy="3887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Rectangle 8"/>
          <p:cNvSpPr/>
          <p:nvPr userDrawn="1"/>
        </p:nvSpPr>
        <p:spPr>
          <a:xfrm>
            <a:off x="4559829" y="2060848"/>
            <a:ext cx="6432715" cy="54000"/>
          </a:xfrm>
          <a:prstGeom prst="rect">
            <a:avLst/>
          </a:prstGeom>
          <a:solidFill>
            <a:schemeClr val="tx1">
              <a:lumMod val="85000"/>
              <a:lumOff val="15000"/>
            </a:schemeClr>
          </a:solidFill>
          <a:ln>
            <a:noFill/>
          </a:ln>
        </p:spPr>
        <p:txBody>
          <a:bodyPr vert="horz" lIns="68580" tIns="34290" rIns="68580" bIns="34290" rtlCol="0">
            <a:normAutofit fontScale="25000" lnSpcReduction="20000"/>
          </a:bodyPr>
          <a:lstStyle/>
          <a:p>
            <a:pPr marL="257168" lvl="0" indent="0" defTabSz="342892" eaLnBrk="1" latinLnBrk="0" hangingPunct="1">
              <a:lnSpc>
                <a:spcPct val="50000"/>
              </a:lnSpc>
              <a:spcBef>
                <a:spcPct val="20000"/>
              </a:spcBef>
              <a:buFont typeface="+mj-lt"/>
              <a:buNone/>
            </a:pPr>
            <a:endParaRPr lang="sv-SE" sz="600" baseline="0">
              <a:ln>
                <a:noFill/>
              </a:ln>
              <a:noFill/>
            </a:endParaRPr>
          </a:p>
        </p:txBody>
      </p:sp>
      <p:pic>
        <p:nvPicPr>
          <p:cNvPr id="10" name="Bildobjekt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8" y="0"/>
            <a:ext cx="3816096" cy="6858000"/>
          </a:xfrm>
          <a:prstGeom prst="rect">
            <a:avLst/>
          </a:prstGeom>
        </p:spPr>
      </p:pic>
    </p:spTree>
    <p:extLst>
      <p:ext uri="{BB962C8B-B14F-4D97-AF65-F5344CB8AC3E}">
        <p14:creationId xmlns:p14="http://schemas.microsoft.com/office/powerpoint/2010/main" val="32657428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oleObject" Target="../embeddings/oleObject1.bin"/><Relationship Id="rId12"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vmlDrawing" Target="../drawings/vmlDrawing1.vml"/><Relationship Id="rId10"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6.xml"/><Relationship Id="rId20" Type="http://schemas.openxmlformats.org/officeDocument/2006/relationships/image" Target="../media/image10.emf"/><Relationship Id="rId10" Type="http://schemas.openxmlformats.org/officeDocument/2006/relationships/slideLayout" Target="../slideLayouts/slideLayout17.xml"/><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slideLayout" Target="../slideLayouts/slideLayout20.xml"/><Relationship Id="rId14" Type="http://schemas.openxmlformats.org/officeDocument/2006/relationships/slideLayout" Target="../slideLayouts/slideLayout21.xml"/><Relationship Id="rId15" Type="http://schemas.openxmlformats.org/officeDocument/2006/relationships/theme" Target="../theme/theme2.xml"/><Relationship Id="rId16" Type="http://schemas.openxmlformats.org/officeDocument/2006/relationships/vmlDrawing" Target="../drawings/vmlDrawing9.vml"/><Relationship Id="rId17" Type="http://schemas.openxmlformats.org/officeDocument/2006/relationships/tags" Target="../tags/tag9.xml"/><Relationship Id="rId18" Type="http://schemas.openxmlformats.org/officeDocument/2006/relationships/oleObject" Target="../embeddings/oleObject9.bin"/><Relationship Id="rId19" Type="http://schemas.openxmlformats.org/officeDocument/2006/relationships/image" Target="../media/image1.emf"/><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1" Type="http://schemas.openxmlformats.org/officeDocument/2006/relationships/oleObject" Target="../embeddings/oleObject12.bin"/><Relationship Id="rId12" Type="http://schemas.openxmlformats.org/officeDocument/2006/relationships/image" Target="../media/image1.emf"/><Relationship Id="rId13" Type="http://schemas.openxmlformats.org/officeDocument/2006/relationships/image" Target="../media/image13.jpeg"/><Relationship Id="rId14" Type="http://schemas.openxmlformats.org/officeDocument/2006/relationships/image" Target="../media/image3.emf"/><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theme" Target="../theme/theme3.xml"/><Relationship Id="rId9" Type="http://schemas.openxmlformats.org/officeDocument/2006/relationships/vmlDrawing" Target="../drawings/vmlDrawing12.vml"/><Relationship Id="rId10" Type="http://schemas.openxmlformats.org/officeDocument/2006/relationships/tags" Target="../tags/tag12.xml"/></Relationships>
</file>

<file path=ppt/slideMasters/_rels/slideMaster4.xml.rels><?xml version="1.0" encoding="UTF-8" standalone="yes"?>
<Relationships xmlns="http://schemas.openxmlformats.org/package/2006/relationships"><Relationship Id="rId11" Type="http://schemas.openxmlformats.org/officeDocument/2006/relationships/oleObject" Target="../embeddings/oleObject13.bin"/><Relationship Id="rId12" Type="http://schemas.openxmlformats.org/officeDocument/2006/relationships/image" Target="../media/image1.emf"/><Relationship Id="rId13" Type="http://schemas.openxmlformats.org/officeDocument/2006/relationships/image" Target="../media/image13.jpeg"/><Relationship Id="rId14" Type="http://schemas.openxmlformats.org/officeDocument/2006/relationships/image" Target="../media/image3.emf"/><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theme" Target="../theme/theme4.xml"/><Relationship Id="rId9" Type="http://schemas.openxmlformats.org/officeDocument/2006/relationships/vmlDrawing" Target="../drawings/vmlDrawing13.vml"/><Relationship Id="rId10" Type="http://schemas.openxmlformats.org/officeDocument/2006/relationships/tags" Target="../tags/tag1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theme" Target="../theme/theme5.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7.xml"/><Relationship Id="rId20" Type="http://schemas.openxmlformats.org/officeDocument/2006/relationships/slideLayout" Target="../slideLayouts/slideLayout68.xml"/><Relationship Id="rId21" Type="http://schemas.openxmlformats.org/officeDocument/2006/relationships/theme" Target="../theme/theme6.xml"/><Relationship Id="rId10" Type="http://schemas.openxmlformats.org/officeDocument/2006/relationships/slideLayout" Target="../slideLayouts/slideLayout58.xml"/><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slideLayout" Target="../slideLayouts/slideLayout61.xml"/><Relationship Id="rId14" Type="http://schemas.openxmlformats.org/officeDocument/2006/relationships/slideLayout" Target="../slideLayouts/slideLayout62.xml"/><Relationship Id="rId15" Type="http://schemas.openxmlformats.org/officeDocument/2006/relationships/slideLayout" Target="../slideLayouts/slideLayout63.xml"/><Relationship Id="rId16" Type="http://schemas.openxmlformats.org/officeDocument/2006/relationships/slideLayout" Target="../slideLayouts/slideLayout64.xml"/><Relationship Id="rId17" Type="http://schemas.openxmlformats.org/officeDocument/2006/relationships/slideLayout" Target="../slideLayouts/slideLayout65.xml"/><Relationship Id="rId18" Type="http://schemas.openxmlformats.org/officeDocument/2006/relationships/slideLayout" Target="../slideLayouts/slideLayout66.xml"/><Relationship Id="rId19" Type="http://schemas.openxmlformats.org/officeDocument/2006/relationships/slideLayout" Target="../slideLayouts/slideLayout67.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0"/>
            </p:custData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5230" name="think-cell Slide" r:id="rId11" imgW="270" imgH="270" progId="TCLayout.ActiveDocument.1">
                  <p:embed/>
                </p:oleObj>
              </mc:Choice>
              <mc:Fallback>
                <p:oleObj name="think-cell Slide" r:id="rId11" imgW="270" imgH="270" progId="TCLayout.ActiveDocument.1">
                  <p:embed/>
                  <p:pic>
                    <p:nvPicPr>
                      <p:cNvPr id="5" name="Object 4" hidden="1"/>
                      <p:cNvPicPr/>
                      <p:nvPr/>
                    </p:nvPicPr>
                    <p:blipFill>
                      <a:blip r:embed="rId12"/>
                      <a:stretch>
                        <a:fillRect/>
                      </a:stretch>
                    </p:blipFill>
                    <p:spPr>
                      <a:xfrm>
                        <a:off x="2119" y="1593"/>
                        <a:ext cx="2116" cy="1587"/>
                      </a:xfrm>
                      <a:prstGeom prst="rect">
                        <a:avLst/>
                      </a:prstGeom>
                    </p:spPr>
                  </p:pic>
                </p:oleObj>
              </mc:Fallback>
            </mc:AlternateContent>
          </a:graphicData>
        </a:graphic>
      </p:graphicFrame>
      <p:sp>
        <p:nvSpPr>
          <p:cNvPr id="8" name="Rektangel 12"/>
          <p:cNvSpPr/>
          <p:nvPr userDrawn="1"/>
        </p:nvSpPr>
        <p:spPr>
          <a:xfrm>
            <a:off x="-2459" y="0"/>
            <a:ext cx="12192000" cy="6858000"/>
          </a:xfrm>
          <a:prstGeom prst="rect">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350" dirty="0">
              <a:latin typeface="Arial"/>
            </a:endParaRPr>
          </a:p>
        </p:txBody>
      </p:sp>
      <p:sp>
        <p:nvSpPr>
          <p:cNvPr id="4" name="Title Placeholder 3"/>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endParaRPr lang="en-US" noProof="0" dirty="0"/>
          </a:p>
        </p:txBody>
      </p:sp>
      <p:sp>
        <p:nvSpPr>
          <p:cNvPr id="7" name="Rectangle 6"/>
          <p:cNvSpPr/>
          <p:nvPr userDrawn="1"/>
        </p:nvSpPr>
        <p:spPr>
          <a:xfrm>
            <a:off x="0" y="0"/>
            <a:ext cx="12192000" cy="6858000"/>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solidFill>
                <a:srgbClr val="6C7D91"/>
              </a:solidFill>
              <a:latin typeface="Arial"/>
            </a:endParaRPr>
          </a:p>
        </p:txBody>
      </p:sp>
    </p:spTree>
    <p:extLst>
      <p:ext uri="{BB962C8B-B14F-4D97-AF65-F5344CB8AC3E}">
        <p14:creationId xmlns:p14="http://schemas.microsoft.com/office/powerpoint/2010/main" val="29437185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hf hdr="0" ftr="0" dt="0"/>
  <p:txStyles>
    <p:titleStyle>
      <a:lvl1pPr algn="ctr" defTabSz="342892" rtl="0" eaLnBrk="1" latinLnBrk="0" hangingPunct="1">
        <a:lnSpc>
          <a:spcPct val="90000"/>
        </a:lnSpc>
        <a:spcBef>
          <a:spcPct val="0"/>
        </a:spcBef>
        <a:buNone/>
        <a:defRPr sz="1800" kern="1200" cap="all" baseline="0">
          <a:solidFill>
            <a:schemeClr val="tx2"/>
          </a:solidFill>
          <a:latin typeface="+mj-lt"/>
          <a:ea typeface="+mj-ea"/>
          <a:cs typeface="+mj-cs"/>
        </a:defRPr>
      </a:lvl1pPr>
    </p:titleStyle>
    <p:bodyStyle>
      <a:lvl1pPr marL="257168" indent="-257168"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sv-SE"/>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7"/>
            </p:custData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16494" name="think-cell Slide" r:id="rId18" imgW="270" imgH="270" progId="TCLayout.ActiveDocument.1">
                  <p:embed/>
                </p:oleObj>
              </mc:Choice>
              <mc:Fallback>
                <p:oleObj name="think-cell Slide" r:id="rId18" imgW="270" imgH="270" progId="TCLayout.ActiveDocument.1">
                  <p:embed/>
                  <p:pic>
                    <p:nvPicPr>
                      <p:cNvPr id="4" name="Object 3" hidden="1"/>
                      <p:cNvPicPr/>
                      <p:nvPr/>
                    </p:nvPicPr>
                    <p:blipFill>
                      <a:blip r:embed="rId19"/>
                      <a:stretch>
                        <a:fillRect/>
                      </a:stretch>
                    </p:blipFill>
                    <p:spPr>
                      <a:xfrm>
                        <a:off x="2119" y="1593"/>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1775520" y="692696"/>
            <a:ext cx="8640960" cy="1152128"/>
          </a:xfrm>
          <a:prstGeom prst="rect">
            <a:avLst/>
          </a:prstGeom>
        </p:spPr>
        <p:txBody>
          <a:bodyPr vert="horz" lIns="91440" tIns="45720" rIns="91440" bIns="45720" rtlCol="0" anchor="b">
            <a:normAutofit/>
          </a:bodyPr>
          <a:lstStyle/>
          <a:p>
            <a:r>
              <a:rPr lang="en-US" noProof="0" dirty="0"/>
              <a:t>Click to edit Master title style</a:t>
            </a:r>
          </a:p>
        </p:txBody>
      </p:sp>
      <p:sp>
        <p:nvSpPr>
          <p:cNvPr id="6" name="Date Placeholder 5"/>
          <p:cNvSpPr>
            <a:spLocks noGrp="1"/>
          </p:cNvSpPr>
          <p:nvPr>
            <p:ph type="dt" sz="half" idx="2"/>
          </p:nvPr>
        </p:nvSpPr>
        <p:spPr>
          <a:xfrm>
            <a:off x="9552385" y="6356356"/>
            <a:ext cx="1500651" cy="365125"/>
          </a:xfrm>
          <a:prstGeom prst="rect">
            <a:avLst/>
          </a:prstGeom>
        </p:spPr>
        <p:txBody>
          <a:bodyPr vert="horz" lIns="91440" tIns="45720" rIns="91440" bIns="45720" rtlCol="0" anchor="ctr"/>
          <a:lstStyle>
            <a:lvl1pPr algn="r">
              <a:defRPr sz="750">
                <a:solidFill>
                  <a:schemeClr val="tx1">
                    <a:lumMod val="50000"/>
                    <a:lumOff val="50000"/>
                  </a:schemeClr>
                </a:solidFill>
              </a:defRPr>
            </a:lvl1pPr>
          </a:lstStyle>
          <a:p>
            <a:endParaRPr lang="en-US" noProof="0" dirty="0"/>
          </a:p>
        </p:txBody>
      </p:sp>
      <p:sp>
        <p:nvSpPr>
          <p:cNvPr id="12" name="Footer Placeholder 11"/>
          <p:cNvSpPr>
            <a:spLocks noGrp="1"/>
          </p:cNvSpPr>
          <p:nvPr>
            <p:ph type="ftr" sz="quarter" idx="3"/>
          </p:nvPr>
        </p:nvSpPr>
        <p:spPr>
          <a:xfrm>
            <a:off x="1871533" y="6356356"/>
            <a:ext cx="6144683" cy="365125"/>
          </a:xfrm>
          <a:prstGeom prst="rect">
            <a:avLst/>
          </a:prstGeom>
        </p:spPr>
        <p:txBody>
          <a:bodyPr vert="horz" lIns="91440" tIns="45720" rIns="91440" bIns="45720" rtlCol="0" anchor="ctr"/>
          <a:lstStyle>
            <a:lvl1pPr algn="l">
              <a:defRPr sz="750">
                <a:solidFill>
                  <a:schemeClr val="tx1">
                    <a:lumMod val="50000"/>
                    <a:lumOff val="50000"/>
                  </a:schemeClr>
                </a:solidFill>
              </a:defRPr>
            </a:lvl1pPr>
          </a:lstStyle>
          <a:p>
            <a:endParaRPr lang="en-US" noProof="0" dirty="0"/>
          </a:p>
        </p:txBody>
      </p:sp>
      <p:sp>
        <p:nvSpPr>
          <p:cNvPr id="16" name="Text Placeholder 15"/>
          <p:cNvSpPr>
            <a:spLocks noGrp="1"/>
          </p:cNvSpPr>
          <p:nvPr>
            <p:ph type="body" idx="1"/>
          </p:nvPr>
        </p:nvSpPr>
        <p:spPr>
          <a:xfrm>
            <a:off x="1775520" y="2060854"/>
            <a:ext cx="8640960" cy="3816423"/>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8" name="Bildobjekt 7"/>
          <p:cNvPicPr>
            <a:picLocks/>
          </p:cNvPicPr>
          <p:nvPr userDrawn="1"/>
        </p:nvPicPr>
        <p:blipFill>
          <a:blip r:embed="rId20" cstate="email">
            <a:extLst>
              <a:ext uri="{28A0092B-C50C-407E-A947-70E740481C1C}">
                <a14:useLocalDpi xmlns:a14="http://schemas.microsoft.com/office/drawing/2010/main"/>
              </a:ext>
            </a:extLst>
          </a:blip>
          <a:stretch>
            <a:fillRect/>
          </a:stretch>
        </p:blipFill>
        <p:spPr>
          <a:xfrm>
            <a:off x="11371726" y="6050892"/>
            <a:ext cx="575999" cy="576064"/>
          </a:xfrm>
          <a:prstGeom prst="rect">
            <a:avLst/>
          </a:prstGeom>
        </p:spPr>
      </p:pic>
    </p:spTree>
    <p:extLst>
      <p:ext uri="{BB962C8B-B14F-4D97-AF65-F5344CB8AC3E}">
        <p14:creationId xmlns:p14="http://schemas.microsoft.com/office/powerpoint/2010/main" val="26963806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p:hf hdr="0" ftr="0" dt="0"/>
  <p:txStyles>
    <p:titleStyle>
      <a:lvl1pPr algn="ctr" defTabSz="342892" rtl="0" eaLnBrk="1" latinLnBrk="0" hangingPunct="1">
        <a:lnSpc>
          <a:spcPct val="90000"/>
        </a:lnSpc>
        <a:spcBef>
          <a:spcPct val="0"/>
        </a:spcBef>
        <a:buNone/>
        <a:defRPr sz="2400" kern="1200" cap="all" baseline="0">
          <a:solidFill>
            <a:schemeClr val="tx1"/>
          </a:solidFill>
          <a:latin typeface="+mj-lt"/>
          <a:ea typeface="+mj-ea"/>
          <a:cs typeface="+mj-cs"/>
        </a:defRPr>
      </a:lvl1pPr>
    </p:titleStyle>
    <p:bodyStyle>
      <a:lvl1pPr marL="257168" indent="-257168" algn="l" defTabSz="342892" rtl="0" eaLnBrk="1" latinLnBrk="0" hangingPunct="1">
        <a:spcBef>
          <a:spcPct val="20000"/>
        </a:spcBef>
        <a:buFont typeface="Arial" panose="020B0604020202020204" pitchFamily="34" charset="0"/>
        <a:buChar char="•"/>
        <a:tabLst/>
        <a:defRPr sz="1200" kern="1200">
          <a:solidFill>
            <a:schemeClr val="tx1"/>
          </a:solidFill>
          <a:latin typeface="+mn-lt"/>
          <a:ea typeface="+mn-ea"/>
          <a:cs typeface="+mn-cs"/>
        </a:defRPr>
      </a:lvl1pPr>
      <a:lvl2pPr marL="525053" indent="-257168" algn="l" defTabSz="342892" rtl="0" eaLnBrk="1" latinLnBrk="0" hangingPunct="1">
        <a:spcBef>
          <a:spcPct val="20000"/>
        </a:spcBef>
        <a:buFont typeface="Arial" panose="020B0604020202020204" pitchFamily="34" charset="0"/>
        <a:buChar char="•"/>
        <a:tabLst/>
        <a:defRPr sz="1200" kern="1200">
          <a:solidFill>
            <a:schemeClr val="tx1"/>
          </a:solidFill>
          <a:latin typeface="+mn-lt"/>
          <a:ea typeface="+mn-ea"/>
          <a:cs typeface="+mn-cs"/>
        </a:defRPr>
      </a:lvl2pPr>
      <a:lvl3pPr marL="750075" indent="-214308" algn="l" defTabSz="342892" rtl="0" eaLnBrk="1" latinLnBrk="0" hangingPunct="1">
        <a:spcBef>
          <a:spcPct val="20000"/>
        </a:spcBef>
        <a:buFont typeface="Arial" panose="020B0604020202020204" pitchFamily="34" charset="0"/>
        <a:buChar char="•"/>
        <a:tabLst/>
        <a:defRPr sz="1200" kern="1200">
          <a:solidFill>
            <a:schemeClr val="tx1"/>
          </a:solidFill>
          <a:latin typeface="+mn-lt"/>
          <a:ea typeface="+mn-ea"/>
          <a:cs typeface="+mn-cs"/>
        </a:defRPr>
      </a:lvl3pPr>
      <a:lvl4pPr marL="1023913" indent="-214308" algn="l" defTabSz="342892"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4pPr>
      <a:lvl5pPr marL="1291797" indent="-214308" algn="l" defTabSz="342892"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sv-SE"/>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0"/>
            </p:custData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20590" name="think-cell Slide" r:id="rId11" imgW="270" imgH="270" progId="TCLayout.ActiveDocument.1">
                  <p:embed/>
                </p:oleObj>
              </mc:Choice>
              <mc:Fallback>
                <p:oleObj name="think-cell Slide" r:id="rId11" imgW="270" imgH="270" progId="TCLayout.ActiveDocument.1">
                  <p:embed/>
                  <p:pic>
                    <p:nvPicPr>
                      <p:cNvPr id="4" name="Object 3" hidden="1"/>
                      <p:cNvPicPr/>
                      <p:nvPr/>
                    </p:nvPicPr>
                    <p:blipFill>
                      <a:blip r:embed="rId12"/>
                      <a:stretch>
                        <a:fillRect/>
                      </a:stretch>
                    </p:blipFill>
                    <p:spPr>
                      <a:xfrm>
                        <a:off x="2119" y="1593"/>
                        <a:ext cx="2116" cy="1587"/>
                      </a:xfrm>
                      <a:prstGeom prst="rect">
                        <a:avLst/>
                      </a:prstGeom>
                    </p:spPr>
                  </p:pic>
                </p:oleObj>
              </mc:Fallback>
            </mc:AlternateContent>
          </a:graphicData>
        </a:graphic>
      </p:graphicFrame>
      <p:pic>
        <p:nvPicPr>
          <p:cNvPr id="13" name="Bildobjekt 12"/>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3" y="5833546"/>
            <a:ext cx="12193655" cy="1030312"/>
          </a:xfrm>
          <a:prstGeom prst="rect">
            <a:avLst/>
          </a:prstGeom>
        </p:spPr>
      </p:pic>
      <p:sp>
        <p:nvSpPr>
          <p:cNvPr id="2" name="Title Placeholder 1"/>
          <p:cNvSpPr>
            <a:spLocks noGrp="1"/>
          </p:cNvSpPr>
          <p:nvPr>
            <p:ph type="title"/>
          </p:nvPr>
        </p:nvSpPr>
        <p:spPr>
          <a:xfrm>
            <a:off x="1775520" y="692696"/>
            <a:ext cx="8640960" cy="1152128"/>
          </a:xfrm>
          <a:prstGeom prst="rect">
            <a:avLst/>
          </a:prstGeom>
        </p:spPr>
        <p:txBody>
          <a:bodyPr vert="horz" lIns="91440" tIns="45720" rIns="91440" bIns="45720" rtlCol="0" anchor="b">
            <a:normAutofit/>
          </a:bodyPr>
          <a:lstStyle/>
          <a:p>
            <a:r>
              <a:rPr lang="en-US" noProof="0" dirty="0"/>
              <a:t>Click to edit Master title style</a:t>
            </a:r>
          </a:p>
        </p:txBody>
      </p:sp>
      <p:sp>
        <p:nvSpPr>
          <p:cNvPr id="16" name="Text Placeholder 15"/>
          <p:cNvSpPr>
            <a:spLocks noGrp="1"/>
          </p:cNvSpPr>
          <p:nvPr>
            <p:ph type="body" idx="1"/>
          </p:nvPr>
        </p:nvSpPr>
        <p:spPr>
          <a:xfrm>
            <a:off x="1775520" y="2060855"/>
            <a:ext cx="8640960" cy="3024335"/>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1" name="Bildobjekt 10"/>
          <p:cNvPicPr>
            <a:picLocks/>
          </p:cNvPicPr>
          <p:nvPr userDrawn="1"/>
        </p:nvPicPr>
        <p:blipFill>
          <a:blip r:embed="rId14">
            <a:extLst>
              <a:ext uri="{28A0092B-C50C-407E-A947-70E740481C1C}">
                <a14:useLocalDpi xmlns:a14="http://schemas.microsoft.com/office/drawing/2010/main"/>
              </a:ext>
            </a:extLst>
          </a:blip>
          <a:stretch>
            <a:fillRect/>
          </a:stretch>
        </p:blipFill>
        <p:spPr>
          <a:xfrm>
            <a:off x="11335727" y="6004359"/>
            <a:ext cx="647999" cy="669139"/>
          </a:xfrm>
          <a:prstGeom prst="rect">
            <a:avLst/>
          </a:prstGeom>
        </p:spPr>
      </p:pic>
    </p:spTree>
    <p:extLst>
      <p:ext uri="{BB962C8B-B14F-4D97-AF65-F5344CB8AC3E}">
        <p14:creationId xmlns:p14="http://schemas.microsoft.com/office/powerpoint/2010/main" val="386892921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Lst>
  <p:hf hdr="0" ftr="0" dt="0"/>
  <p:txStyles>
    <p:titleStyle>
      <a:lvl1pPr algn="ctr" defTabSz="342892" rtl="0" eaLnBrk="1" latinLnBrk="0" hangingPunct="1">
        <a:lnSpc>
          <a:spcPct val="90000"/>
        </a:lnSpc>
        <a:spcBef>
          <a:spcPct val="0"/>
        </a:spcBef>
        <a:buNone/>
        <a:defRPr sz="2400" kern="1200" cap="all" baseline="0">
          <a:solidFill>
            <a:schemeClr val="tx1"/>
          </a:solidFill>
          <a:latin typeface="+mj-lt"/>
          <a:ea typeface="+mj-ea"/>
          <a:cs typeface="+mj-cs"/>
        </a:defRPr>
      </a:lvl1pPr>
    </p:titleStyle>
    <p:bodyStyle>
      <a:lvl1pPr marL="257168" indent="-257168" algn="l" defTabSz="342892" rtl="0" eaLnBrk="1" latinLnBrk="0" hangingPunct="1">
        <a:spcBef>
          <a:spcPts val="288"/>
        </a:spcBef>
        <a:buFont typeface="Arial" panose="020B0604020202020204" pitchFamily="34" charset="0"/>
        <a:buChar char="•"/>
        <a:tabLst/>
        <a:defRPr sz="1200" kern="1200">
          <a:solidFill>
            <a:schemeClr val="tx1"/>
          </a:solidFill>
          <a:latin typeface="+mn-lt"/>
          <a:ea typeface="+mn-ea"/>
          <a:cs typeface="+mn-cs"/>
        </a:defRPr>
      </a:lvl1pPr>
      <a:lvl2pPr marL="525053" indent="-257168" algn="l" defTabSz="342892" rtl="0" eaLnBrk="1" latinLnBrk="0" hangingPunct="1">
        <a:spcBef>
          <a:spcPts val="288"/>
        </a:spcBef>
        <a:buFont typeface="Arial" panose="020B0604020202020204" pitchFamily="34" charset="0"/>
        <a:buChar char="•"/>
        <a:tabLst/>
        <a:defRPr sz="1200" kern="1200">
          <a:solidFill>
            <a:schemeClr val="tx1"/>
          </a:solidFill>
          <a:latin typeface="+mn-lt"/>
          <a:ea typeface="+mn-ea"/>
          <a:cs typeface="+mn-cs"/>
        </a:defRPr>
      </a:lvl2pPr>
      <a:lvl3pPr marL="750075" indent="-214308" algn="l" defTabSz="342892" rtl="0" eaLnBrk="1" latinLnBrk="0" hangingPunct="1">
        <a:spcBef>
          <a:spcPts val="288"/>
        </a:spcBef>
        <a:buFont typeface="Arial" panose="020B0604020202020204" pitchFamily="34" charset="0"/>
        <a:buChar char="•"/>
        <a:tabLst/>
        <a:defRPr sz="1200" kern="1200">
          <a:solidFill>
            <a:schemeClr val="tx1"/>
          </a:solidFill>
          <a:latin typeface="+mn-lt"/>
          <a:ea typeface="+mn-ea"/>
          <a:cs typeface="+mn-cs"/>
        </a:defRPr>
      </a:lvl3pPr>
      <a:lvl4pPr marL="1023913" indent="-214308" algn="l" defTabSz="342892" rtl="0" eaLnBrk="1" latinLnBrk="0" hangingPunct="1">
        <a:spcBef>
          <a:spcPts val="288"/>
        </a:spcBef>
        <a:buFont typeface="Arial" panose="020B0604020202020204" pitchFamily="34" charset="0"/>
        <a:buChar char="•"/>
        <a:defRPr sz="1200" kern="1200">
          <a:solidFill>
            <a:schemeClr val="tx1"/>
          </a:solidFill>
          <a:latin typeface="+mn-lt"/>
          <a:ea typeface="+mn-ea"/>
          <a:cs typeface="+mn-cs"/>
        </a:defRPr>
      </a:lvl4pPr>
      <a:lvl5pPr marL="1291797" indent="-214308" algn="l" defTabSz="342892" rtl="0" eaLnBrk="1" latinLnBrk="0" hangingPunct="1">
        <a:spcBef>
          <a:spcPts val="288"/>
        </a:spcBef>
        <a:buFont typeface="Arial" panose="020B0604020202020204" pitchFamily="34" charset="0"/>
        <a:buChar char="•"/>
        <a:defRPr sz="12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sv-SE"/>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0"/>
            </p:custData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28779" name="think-cell Slide" r:id="rId11" imgW="270" imgH="270" progId="TCLayout.ActiveDocument.1">
                  <p:embed/>
                </p:oleObj>
              </mc:Choice>
              <mc:Fallback>
                <p:oleObj name="think-cell Slide" r:id="rId11" imgW="270" imgH="270" progId="TCLayout.ActiveDocument.1">
                  <p:embed/>
                  <p:pic>
                    <p:nvPicPr>
                      <p:cNvPr id="4" name="Object 3" hidden="1"/>
                      <p:cNvPicPr/>
                      <p:nvPr/>
                    </p:nvPicPr>
                    <p:blipFill>
                      <a:blip r:embed="rId12"/>
                      <a:stretch>
                        <a:fillRect/>
                      </a:stretch>
                    </p:blipFill>
                    <p:spPr>
                      <a:xfrm>
                        <a:off x="2119" y="1593"/>
                        <a:ext cx="2116" cy="1587"/>
                      </a:xfrm>
                      <a:prstGeom prst="rect">
                        <a:avLst/>
                      </a:prstGeom>
                    </p:spPr>
                  </p:pic>
                </p:oleObj>
              </mc:Fallback>
            </mc:AlternateContent>
          </a:graphicData>
        </a:graphic>
      </p:graphicFrame>
      <p:pic>
        <p:nvPicPr>
          <p:cNvPr id="13" name="Bildobjekt 12"/>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3" y="5833546"/>
            <a:ext cx="12193655" cy="1030312"/>
          </a:xfrm>
          <a:prstGeom prst="rect">
            <a:avLst/>
          </a:prstGeom>
        </p:spPr>
      </p:pic>
      <p:sp>
        <p:nvSpPr>
          <p:cNvPr id="2" name="Title Placeholder 1"/>
          <p:cNvSpPr>
            <a:spLocks noGrp="1"/>
          </p:cNvSpPr>
          <p:nvPr>
            <p:ph type="title"/>
          </p:nvPr>
        </p:nvSpPr>
        <p:spPr>
          <a:xfrm>
            <a:off x="1775520" y="692696"/>
            <a:ext cx="8640960" cy="1152128"/>
          </a:xfrm>
          <a:prstGeom prst="rect">
            <a:avLst/>
          </a:prstGeom>
        </p:spPr>
        <p:txBody>
          <a:bodyPr vert="horz" lIns="91440" tIns="45720" rIns="91440" bIns="45720" rtlCol="0" anchor="b">
            <a:normAutofit/>
          </a:bodyPr>
          <a:lstStyle/>
          <a:p>
            <a:r>
              <a:rPr lang="en-US" noProof="0" dirty="0"/>
              <a:t>Click to edit Master title style</a:t>
            </a:r>
          </a:p>
        </p:txBody>
      </p:sp>
      <p:sp>
        <p:nvSpPr>
          <p:cNvPr id="16" name="Text Placeholder 15"/>
          <p:cNvSpPr>
            <a:spLocks noGrp="1"/>
          </p:cNvSpPr>
          <p:nvPr>
            <p:ph type="body" idx="1"/>
          </p:nvPr>
        </p:nvSpPr>
        <p:spPr>
          <a:xfrm>
            <a:off x="1775520" y="2060855"/>
            <a:ext cx="8640960" cy="3024335"/>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1" name="Bildobjekt 10"/>
          <p:cNvPicPr>
            <a:picLocks/>
          </p:cNvPicPr>
          <p:nvPr userDrawn="1"/>
        </p:nvPicPr>
        <p:blipFill>
          <a:blip r:embed="rId14">
            <a:extLst>
              <a:ext uri="{28A0092B-C50C-407E-A947-70E740481C1C}">
                <a14:useLocalDpi xmlns:a14="http://schemas.microsoft.com/office/drawing/2010/main"/>
              </a:ext>
            </a:extLst>
          </a:blip>
          <a:stretch>
            <a:fillRect/>
          </a:stretch>
        </p:blipFill>
        <p:spPr>
          <a:xfrm>
            <a:off x="11335727" y="6004359"/>
            <a:ext cx="647999" cy="669139"/>
          </a:xfrm>
          <a:prstGeom prst="rect">
            <a:avLst/>
          </a:prstGeom>
        </p:spPr>
      </p:pic>
    </p:spTree>
    <p:extLst>
      <p:ext uri="{BB962C8B-B14F-4D97-AF65-F5344CB8AC3E}">
        <p14:creationId xmlns:p14="http://schemas.microsoft.com/office/powerpoint/2010/main" val="95599155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Lst>
  <p:hf hdr="0" ftr="0" dt="0"/>
  <p:txStyles>
    <p:titleStyle>
      <a:lvl1pPr algn="ctr" defTabSz="342892" rtl="0" eaLnBrk="1" latinLnBrk="0" hangingPunct="1">
        <a:lnSpc>
          <a:spcPct val="90000"/>
        </a:lnSpc>
        <a:spcBef>
          <a:spcPct val="0"/>
        </a:spcBef>
        <a:buNone/>
        <a:defRPr sz="2400" kern="1200" cap="all" baseline="0">
          <a:solidFill>
            <a:schemeClr val="tx1"/>
          </a:solidFill>
          <a:latin typeface="+mj-lt"/>
          <a:ea typeface="+mj-ea"/>
          <a:cs typeface="+mj-cs"/>
        </a:defRPr>
      </a:lvl1pPr>
    </p:titleStyle>
    <p:bodyStyle>
      <a:lvl1pPr marL="257168" indent="-257168" algn="l" defTabSz="342892" rtl="0" eaLnBrk="1" latinLnBrk="0" hangingPunct="1">
        <a:spcBef>
          <a:spcPts val="288"/>
        </a:spcBef>
        <a:buFont typeface="Arial" panose="020B0604020202020204" pitchFamily="34" charset="0"/>
        <a:buChar char="•"/>
        <a:tabLst/>
        <a:defRPr sz="1200" kern="1200">
          <a:solidFill>
            <a:schemeClr val="tx1"/>
          </a:solidFill>
          <a:latin typeface="+mn-lt"/>
          <a:ea typeface="+mn-ea"/>
          <a:cs typeface="+mn-cs"/>
        </a:defRPr>
      </a:lvl1pPr>
      <a:lvl2pPr marL="525053" indent="-257168" algn="l" defTabSz="342892" rtl="0" eaLnBrk="1" latinLnBrk="0" hangingPunct="1">
        <a:spcBef>
          <a:spcPts val="288"/>
        </a:spcBef>
        <a:buFont typeface="Arial" panose="020B0604020202020204" pitchFamily="34" charset="0"/>
        <a:buChar char="•"/>
        <a:tabLst/>
        <a:defRPr sz="1200" kern="1200">
          <a:solidFill>
            <a:schemeClr val="tx1"/>
          </a:solidFill>
          <a:latin typeface="+mn-lt"/>
          <a:ea typeface="+mn-ea"/>
          <a:cs typeface="+mn-cs"/>
        </a:defRPr>
      </a:lvl2pPr>
      <a:lvl3pPr marL="750075" indent="-214308" algn="l" defTabSz="342892" rtl="0" eaLnBrk="1" latinLnBrk="0" hangingPunct="1">
        <a:spcBef>
          <a:spcPts val="288"/>
        </a:spcBef>
        <a:buFont typeface="Arial" panose="020B0604020202020204" pitchFamily="34" charset="0"/>
        <a:buChar char="•"/>
        <a:tabLst/>
        <a:defRPr sz="1200" kern="1200">
          <a:solidFill>
            <a:schemeClr val="tx1"/>
          </a:solidFill>
          <a:latin typeface="+mn-lt"/>
          <a:ea typeface="+mn-ea"/>
          <a:cs typeface="+mn-cs"/>
        </a:defRPr>
      </a:lvl3pPr>
      <a:lvl4pPr marL="1023913" indent="-214308" algn="l" defTabSz="342892" rtl="0" eaLnBrk="1" latinLnBrk="0" hangingPunct="1">
        <a:spcBef>
          <a:spcPts val="288"/>
        </a:spcBef>
        <a:buFont typeface="Arial" panose="020B0604020202020204" pitchFamily="34" charset="0"/>
        <a:buChar char="•"/>
        <a:defRPr sz="1200" kern="1200">
          <a:solidFill>
            <a:schemeClr val="tx1"/>
          </a:solidFill>
          <a:latin typeface="+mn-lt"/>
          <a:ea typeface="+mn-ea"/>
          <a:cs typeface="+mn-cs"/>
        </a:defRPr>
      </a:lvl4pPr>
      <a:lvl5pPr marL="1291797" indent="-214308" algn="l" defTabSz="342892" rtl="0" eaLnBrk="1" latinLnBrk="0" hangingPunct="1">
        <a:spcBef>
          <a:spcPts val="288"/>
        </a:spcBef>
        <a:buFont typeface="Arial" panose="020B0604020202020204" pitchFamily="34" charset="0"/>
        <a:buChar char="•"/>
        <a:defRPr sz="12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sv-SE"/>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E2114E-D8BC-454B-AD17-6B1A61A33AFB}" type="datetimeFigureOut">
              <a:rPr lang="en-US" smtClean="0"/>
              <a:t>19-12-10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6A600B-E0F3-A34B-B0C3-6FDA91208A32}" type="slidenum">
              <a:rPr lang="en-US" smtClean="0"/>
              <a:t>‹Nr.›</a:t>
            </a:fld>
            <a:endParaRPr lang="en-US"/>
          </a:p>
        </p:txBody>
      </p:sp>
    </p:spTree>
    <p:extLst>
      <p:ext uri="{BB962C8B-B14F-4D97-AF65-F5344CB8AC3E}">
        <p14:creationId xmlns:p14="http://schemas.microsoft.com/office/powerpoint/2010/main" val="46559348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45" r:id="rId12"/>
    <p:sldLayoutId id="214748374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437781"/>
        </a:solidFill>
        <a:effectLst/>
      </p:bgPr>
    </p:bg>
    <p:spTree>
      <p:nvGrpSpPr>
        <p:cNvPr id="1" name=""/>
        <p:cNvGrpSpPr/>
        <p:nvPr/>
      </p:nvGrpSpPr>
      <p:grpSpPr>
        <a:xfrm>
          <a:off x="0" y="0"/>
          <a:ext cx="0" cy="0"/>
          <a:chOff x="0" y="0"/>
          <a:chExt cx="0" cy="0"/>
        </a:xfrm>
      </p:grpSpPr>
      <p:sp>
        <p:nvSpPr>
          <p:cNvPr id="54281" name="Rectangle 9"/>
          <p:cNvSpPr>
            <a:spLocks noGrp="1" noChangeArrowheads="1"/>
          </p:cNvSpPr>
          <p:nvPr>
            <p:ph type="title"/>
          </p:nvPr>
        </p:nvSpPr>
        <p:spPr bwMode="auto">
          <a:xfrm>
            <a:off x="101600" y="0"/>
            <a:ext cx="11988800" cy="685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54282" name="Rectangle 10"/>
          <p:cNvSpPr>
            <a:spLocks noGrp="1" noChangeArrowheads="1"/>
          </p:cNvSpPr>
          <p:nvPr>
            <p:ph type="body" idx="1"/>
          </p:nvPr>
        </p:nvSpPr>
        <p:spPr bwMode="auto">
          <a:xfrm>
            <a:off x="304800" y="1219219"/>
            <a:ext cx="11582400" cy="4913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830" name="Text Box 558"/>
          <p:cNvSpPr txBox="1">
            <a:spLocks noChangeArrowheads="1"/>
          </p:cNvSpPr>
          <p:nvPr userDrawn="1"/>
        </p:nvSpPr>
        <p:spPr bwMode="auto">
          <a:xfrm>
            <a:off x="2620434" y="3767165"/>
            <a:ext cx="184731" cy="461665"/>
          </a:xfrm>
          <a:prstGeom prst="rect">
            <a:avLst/>
          </a:prstGeom>
          <a:noFill/>
          <a:ln w="9525">
            <a:noFill/>
            <a:miter lim="800000"/>
            <a:headEnd/>
            <a:tailEnd/>
          </a:ln>
          <a:effectLst/>
        </p:spPr>
        <p:txBody>
          <a:bodyPr wrap="none">
            <a:spAutoFit/>
          </a:bodyPr>
          <a:lstStyle>
            <a:lvl1pPr eaLnBrk="0" hangingPunct="0">
              <a:defRPr sz="3200">
                <a:solidFill>
                  <a:schemeClr val="tx1"/>
                </a:solidFill>
                <a:latin typeface="Tahoma" charset="0"/>
                <a:ea typeface="ＭＳ Ｐゴシック" charset="0"/>
                <a:cs typeface="ＭＳ Ｐゴシック" charset="0"/>
              </a:defRPr>
            </a:lvl1pPr>
            <a:lvl2pPr marL="37931725" indent="-37474525" eaLnBrk="0" hangingPunct="0">
              <a:defRPr sz="3200">
                <a:solidFill>
                  <a:schemeClr val="tx1"/>
                </a:solidFill>
                <a:latin typeface="Tahoma" charset="0"/>
                <a:ea typeface="ＭＳ Ｐゴシック" charset="0"/>
              </a:defRPr>
            </a:lvl2pPr>
            <a:lvl3pPr eaLnBrk="0" hangingPunct="0">
              <a:defRPr sz="3200">
                <a:solidFill>
                  <a:schemeClr val="tx1"/>
                </a:solidFill>
                <a:latin typeface="Tahoma" charset="0"/>
                <a:ea typeface="ＭＳ Ｐゴシック" charset="0"/>
              </a:defRPr>
            </a:lvl3pPr>
            <a:lvl4pPr eaLnBrk="0" hangingPunct="0">
              <a:defRPr sz="3200">
                <a:solidFill>
                  <a:schemeClr val="tx1"/>
                </a:solidFill>
                <a:latin typeface="Tahoma" charset="0"/>
                <a:ea typeface="ＭＳ Ｐゴシック" charset="0"/>
              </a:defRPr>
            </a:lvl4pPr>
            <a:lvl5pPr eaLnBrk="0" hangingPunct="0">
              <a:defRPr sz="3200">
                <a:solidFill>
                  <a:schemeClr val="tx1"/>
                </a:solidFill>
                <a:latin typeface="Tahoma" charset="0"/>
                <a:ea typeface="ＭＳ Ｐゴシック" charset="0"/>
              </a:defRPr>
            </a:lvl5pPr>
            <a:lvl6pPr marL="457200" eaLnBrk="0" fontAlgn="base" hangingPunct="0">
              <a:spcBef>
                <a:spcPct val="0"/>
              </a:spcBef>
              <a:spcAft>
                <a:spcPct val="0"/>
              </a:spcAft>
              <a:defRPr sz="3200">
                <a:solidFill>
                  <a:schemeClr val="tx1"/>
                </a:solidFill>
                <a:latin typeface="Tahoma" charset="0"/>
                <a:ea typeface="ＭＳ Ｐゴシック" charset="0"/>
              </a:defRPr>
            </a:lvl6pPr>
            <a:lvl7pPr marL="914400" eaLnBrk="0" fontAlgn="base" hangingPunct="0">
              <a:spcBef>
                <a:spcPct val="0"/>
              </a:spcBef>
              <a:spcAft>
                <a:spcPct val="0"/>
              </a:spcAft>
              <a:defRPr sz="3200">
                <a:solidFill>
                  <a:schemeClr val="tx1"/>
                </a:solidFill>
                <a:latin typeface="Tahoma" charset="0"/>
                <a:ea typeface="ＭＳ Ｐゴシック" charset="0"/>
              </a:defRPr>
            </a:lvl7pPr>
            <a:lvl8pPr marL="1371600" eaLnBrk="0" fontAlgn="base" hangingPunct="0">
              <a:spcBef>
                <a:spcPct val="0"/>
              </a:spcBef>
              <a:spcAft>
                <a:spcPct val="0"/>
              </a:spcAft>
              <a:defRPr sz="3200">
                <a:solidFill>
                  <a:schemeClr val="tx1"/>
                </a:solidFill>
                <a:latin typeface="Tahoma" charset="0"/>
                <a:ea typeface="ＭＳ Ｐゴシック" charset="0"/>
              </a:defRPr>
            </a:lvl8pPr>
            <a:lvl9pPr marL="1828800" eaLnBrk="0" fontAlgn="base" hangingPunct="0">
              <a:spcBef>
                <a:spcPct val="0"/>
              </a:spcBef>
              <a:spcAft>
                <a:spcPct val="0"/>
              </a:spcAft>
              <a:defRPr sz="3200">
                <a:solidFill>
                  <a:schemeClr val="tx1"/>
                </a:solidFill>
                <a:latin typeface="Tahoma" charset="0"/>
                <a:ea typeface="ＭＳ Ｐゴシック" charset="0"/>
              </a:defRPr>
            </a:lvl9pPr>
          </a:lstStyle>
          <a:p>
            <a:pPr eaLnBrk="1" hangingPunct="1">
              <a:defRPr/>
            </a:pPr>
            <a:endParaRPr lang="en-US" sz="240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30067207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Lst>
  <p:transition xmlns:p14="http://schemas.microsoft.com/office/powerpoint/2010/main"/>
  <p:hf hdr="0" ftr="0" dt="0"/>
  <p:txStyles>
    <p:titleStyle>
      <a:lvl1pPr algn="ctr" rtl="0" eaLnBrk="0" fontAlgn="base" hangingPunct="0">
        <a:spcBef>
          <a:spcPct val="0"/>
        </a:spcBef>
        <a:spcAft>
          <a:spcPct val="0"/>
        </a:spcAft>
        <a:defRPr sz="3200">
          <a:solidFill>
            <a:schemeClr val="bg1"/>
          </a:solidFill>
          <a:effectLst>
            <a:outerShdw blurRad="50800" dist="38100" dir="2700000" algn="tl" rotWithShape="0">
              <a:srgbClr val="000000">
                <a:alpha val="43000"/>
              </a:srgbClr>
            </a:outerShdw>
          </a:effectLst>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a:solidFill>
            <a:schemeClr val="bg1"/>
          </a:solidFill>
          <a:effectLst>
            <a:outerShdw blurRad="38100" dist="38100" dir="2700000" algn="tl">
              <a:srgbClr val="000000"/>
            </a:outerShdw>
          </a:effectLst>
          <a:latin typeface="Tahoma"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a:solidFill>
            <a:schemeClr val="bg1"/>
          </a:solidFill>
          <a:effectLst>
            <a:outerShdw blurRad="38100" dist="38100" dir="2700000" algn="tl">
              <a:srgbClr val="000000"/>
            </a:outerShdw>
          </a:effectLst>
          <a:latin typeface="Tahoma"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a:solidFill>
            <a:schemeClr val="bg1"/>
          </a:solidFill>
          <a:effectLst>
            <a:outerShdw blurRad="38100" dist="38100" dir="2700000" algn="tl">
              <a:srgbClr val="000000"/>
            </a:outerShdw>
          </a:effectLst>
          <a:latin typeface="Tahoma"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a:solidFill>
            <a:schemeClr val="bg1"/>
          </a:solidFill>
          <a:effectLst>
            <a:outerShdw blurRad="38100" dist="38100" dir="2700000" algn="tl">
              <a:srgbClr val="000000"/>
            </a:outerShdw>
          </a:effectLst>
          <a:latin typeface="Tahoma" pitchFamily="-65" charset="0"/>
          <a:ea typeface="ＭＳ Ｐゴシック" pitchFamily="-65" charset="-128"/>
          <a:cs typeface="ＭＳ Ｐゴシック" pitchFamily="-65" charset="-128"/>
        </a:defRPr>
      </a:lvl5pPr>
      <a:lvl6pPr marL="457200" algn="ctr" rtl="0" fontAlgn="base">
        <a:spcBef>
          <a:spcPct val="0"/>
        </a:spcBef>
        <a:spcAft>
          <a:spcPct val="0"/>
        </a:spcAft>
        <a:defRPr sz="3600">
          <a:solidFill>
            <a:schemeClr val="bg1"/>
          </a:solidFill>
          <a:effectLst>
            <a:outerShdw blurRad="38100" dist="38100" dir="2700000" algn="tl">
              <a:srgbClr val="000000"/>
            </a:outerShdw>
          </a:effectLst>
          <a:latin typeface="Tahoma" pitchFamily="-65" charset="0"/>
        </a:defRPr>
      </a:lvl6pPr>
      <a:lvl7pPr marL="914400" algn="ctr" rtl="0" fontAlgn="base">
        <a:spcBef>
          <a:spcPct val="0"/>
        </a:spcBef>
        <a:spcAft>
          <a:spcPct val="0"/>
        </a:spcAft>
        <a:defRPr sz="3600">
          <a:solidFill>
            <a:schemeClr val="bg1"/>
          </a:solidFill>
          <a:effectLst>
            <a:outerShdw blurRad="38100" dist="38100" dir="2700000" algn="tl">
              <a:srgbClr val="000000"/>
            </a:outerShdw>
          </a:effectLst>
          <a:latin typeface="Tahoma" pitchFamily="-65" charset="0"/>
        </a:defRPr>
      </a:lvl7pPr>
      <a:lvl8pPr marL="1371600" algn="ctr" rtl="0" fontAlgn="base">
        <a:spcBef>
          <a:spcPct val="0"/>
        </a:spcBef>
        <a:spcAft>
          <a:spcPct val="0"/>
        </a:spcAft>
        <a:defRPr sz="3600">
          <a:solidFill>
            <a:schemeClr val="bg1"/>
          </a:solidFill>
          <a:effectLst>
            <a:outerShdw blurRad="38100" dist="38100" dir="2700000" algn="tl">
              <a:srgbClr val="000000"/>
            </a:outerShdw>
          </a:effectLst>
          <a:latin typeface="Tahoma" pitchFamily="-65" charset="0"/>
        </a:defRPr>
      </a:lvl8pPr>
      <a:lvl9pPr marL="1828800" algn="ctr" rtl="0" fontAlgn="base">
        <a:spcBef>
          <a:spcPct val="0"/>
        </a:spcBef>
        <a:spcAft>
          <a:spcPct val="0"/>
        </a:spcAft>
        <a:defRPr sz="3600">
          <a:solidFill>
            <a:schemeClr val="bg1"/>
          </a:solidFill>
          <a:effectLst>
            <a:outerShdw blurRad="38100" dist="38100" dir="2700000" algn="tl">
              <a:srgbClr val="000000"/>
            </a:outerShdw>
          </a:effectLst>
          <a:latin typeface="Tahoma" pitchFamily="-65" charset="0"/>
        </a:defRPr>
      </a:lvl9pPr>
    </p:titleStyle>
    <p:body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jpeg"/><Relationship Id="rId6" Type="http://schemas.openxmlformats.org/officeDocument/2006/relationships/image" Target="../media/image22.png"/><Relationship Id="rId7" Type="http://schemas.openxmlformats.org/officeDocument/2006/relationships/image" Target="../media/image23.jpeg"/><Relationship Id="rId1" Type="http://schemas.openxmlformats.org/officeDocument/2006/relationships/slideLayout" Target="../slideLayouts/slideLayout36.xml"/><Relationship Id="rId2"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50.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6.xml"/><Relationship Id="rId3" Type="http://schemas.openxmlformats.org/officeDocument/2006/relationships/image" Target="../media/image5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7.xml"/><Relationship Id="rId3" Type="http://schemas.openxmlformats.org/officeDocument/2006/relationships/image" Target="../media/image55.jpeg"/></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png"/><Relationship Id="rId7" Type="http://schemas.openxmlformats.org/officeDocument/2006/relationships/image" Target="../media/image60.jpeg"/><Relationship Id="rId8" Type="http://schemas.openxmlformats.org/officeDocument/2006/relationships/image" Target="../media/image61.png"/><Relationship Id="rId1" Type="http://schemas.openxmlformats.org/officeDocument/2006/relationships/slideLayout" Target="../slideLayouts/slideLayout54.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62.tiff"/><Relationship Id="rId4" Type="http://schemas.openxmlformats.org/officeDocument/2006/relationships/image" Target="../media/image63.tiff"/><Relationship Id="rId5" Type="http://schemas.openxmlformats.org/officeDocument/2006/relationships/image" Target="../media/image64.jpeg"/><Relationship Id="rId6" Type="http://schemas.openxmlformats.org/officeDocument/2006/relationships/image" Target="../media/image65.tiff"/><Relationship Id="rId7" Type="http://schemas.openxmlformats.org/officeDocument/2006/relationships/image" Target="../media/image66.tiff"/><Relationship Id="rId8" Type="http://schemas.openxmlformats.org/officeDocument/2006/relationships/image" Target="../media/image67.tiff"/><Relationship Id="rId1" Type="http://schemas.openxmlformats.org/officeDocument/2006/relationships/slideLayout" Target="../slideLayouts/slideLayout68.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68.jpeg"/><Relationship Id="rId5" Type="http://schemas.openxmlformats.org/officeDocument/2006/relationships/image" Target="../media/image69.jpeg"/><Relationship Id="rId1" Type="http://schemas.openxmlformats.org/officeDocument/2006/relationships/slideLayout" Target="../slideLayouts/slideLayout50.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hyperlink" Target="mailto:marten.blix@ifn.se" TargetMode="External"/><Relationship Id="rId5" Type="http://schemas.openxmlformats.org/officeDocument/2006/relationships/hyperlink" Target="http://www.martenblix.com/" TargetMode="External"/><Relationship Id="rId1" Type="http://schemas.openxmlformats.org/officeDocument/2006/relationships/tags" Target="../tags/tag15.xml"/><Relationship Id="rId2"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hyperlink" Target="http://healthxph.net/healthcare/improving-care-clinics.html" TargetMode="External"/><Relationship Id="rId4" Type="http://schemas.openxmlformats.org/officeDocument/2006/relationships/hyperlink" Target="https://creativecommons.org/licenses/by-nc-sa/3.0/" TargetMode="External"/><Relationship Id="rId1" Type="http://schemas.openxmlformats.org/officeDocument/2006/relationships/slideLayout" Target="../slideLayouts/slideLayout50.xml"/><Relationship Id="rId2" Type="http://schemas.openxmlformats.org/officeDocument/2006/relationships/image" Target="../media/image7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71.jpeg"/></Relationships>
</file>

<file path=ppt/slides/_rels/slide2.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2.png"/><Relationship Id="rId13" Type="http://schemas.openxmlformats.org/officeDocument/2006/relationships/image" Target="../media/image32.png"/><Relationship Id="rId14" Type="http://schemas.openxmlformats.org/officeDocument/2006/relationships/image" Target="../media/image33.jpeg"/><Relationship Id="rId1" Type="http://schemas.openxmlformats.org/officeDocument/2006/relationships/slideLayout" Target="../slideLayouts/slideLayout50.xml"/><Relationship Id="rId2" Type="http://schemas.openxmlformats.org/officeDocument/2006/relationships/notesSlide" Target="../notesSlides/notesSlide1.xml"/><Relationship Id="rId3" Type="http://schemas.openxmlformats.org/officeDocument/2006/relationships/image" Target="../media/image24.png"/><Relationship Id="rId4" Type="http://schemas.openxmlformats.org/officeDocument/2006/relationships/image" Target="../media/image25.jpe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gif"/><Relationship Id="rId8" Type="http://schemas.openxmlformats.org/officeDocument/2006/relationships/image" Target="../media/image29.png"/><Relationship Id="rId9" Type="http://schemas.openxmlformats.org/officeDocument/2006/relationships/image" Target="../media/image30.jpeg"/><Relationship Id="rId10" Type="http://schemas.openxmlformats.org/officeDocument/2006/relationships/image" Target="../media/image3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72.emf"/><Relationship Id="rId3" Type="http://schemas.openxmlformats.org/officeDocument/2006/relationships/image" Target="../media/image7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74.jpeg"/></Relationships>
</file>

<file path=ppt/slides/_rels/slide22.xml.rels><?xml version="1.0" encoding="UTF-8" standalone="yes"?>
<Relationships xmlns="http://schemas.openxmlformats.org/package/2006/relationships"><Relationship Id="rId3" Type="http://schemas.openxmlformats.org/officeDocument/2006/relationships/hyperlink" Target="https://technofaq.org/posts/2018/04/artificial-intelligence-helping-make-healthcare-more-affordable/" TargetMode="External"/><Relationship Id="rId4" Type="http://schemas.openxmlformats.org/officeDocument/2006/relationships/hyperlink" Target="https://creativecommons.org/licenses/by-nc-sa/3.0/" TargetMode="External"/><Relationship Id="rId1" Type="http://schemas.openxmlformats.org/officeDocument/2006/relationships/slideLayout" Target="../slideLayouts/slideLayout50.xml"/><Relationship Id="rId2" Type="http://schemas.openxmlformats.org/officeDocument/2006/relationships/image" Target="../media/image7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7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77.jpeg"/><Relationship Id="rId5" Type="http://schemas.openxmlformats.org/officeDocument/2006/relationships/image" Target="../media/image78.jpeg"/><Relationship Id="rId1" Type="http://schemas.openxmlformats.org/officeDocument/2006/relationships/slideLayout" Target="../slideLayouts/slideLayout50.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23.jpeg"/><Relationship Id="rId3" Type="http://schemas.openxmlformats.org/officeDocument/2006/relationships/image" Target="../media/image79.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0.jpe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3.jpeg"/><Relationship Id="rId1" Type="http://schemas.openxmlformats.org/officeDocument/2006/relationships/slideLayout" Target="../slideLayouts/slideLayout54.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23.jpeg"/><Relationship Id="rId3" Type="http://schemas.openxmlformats.org/officeDocument/2006/relationships/image" Target="../media/image80.gif"/></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50.xml"/><Relationship Id="rId2"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83.png"/><Relationship Id="rId3" Type="http://schemas.openxmlformats.org/officeDocument/2006/relationships/image" Target="../media/image8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23.jpeg"/><Relationship Id="rId3" Type="http://schemas.openxmlformats.org/officeDocument/2006/relationships/image" Target="../media/image8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81.png"/><Relationship Id="rId1" Type="http://schemas.openxmlformats.org/officeDocument/2006/relationships/slideLayout" Target="../slideLayouts/slideLayout50.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86.jpe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50.xml"/><Relationship Id="rId2" Type="http://schemas.openxmlformats.org/officeDocument/2006/relationships/image" Target="../media/image87.jpeg"/></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5" Type="http://schemas.openxmlformats.org/officeDocument/2006/relationships/image" Target="../media/image23.jpeg"/><Relationship Id="rId1" Type="http://schemas.openxmlformats.org/officeDocument/2006/relationships/slideLayout" Target="../slideLayouts/slideLayout50.xml"/><Relationship Id="rId2" Type="http://schemas.openxmlformats.org/officeDocument/2006/relationships/notesSlide" Target="../notesSlides/notesSlide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9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xml"/><Relationship Id="rId3" Type="http://schemas.openxmlformats.org/officeDocument/2006/relationships/image" Target="../media/image2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30.jpeg"/><Relationship Id="rId5" Type="http://schemas.openxmlformats.org/officeDocument/2006/relationships/image" Target="../media/image23.jpeg"/><Relationship Id="rId6" Type="http://schemas.openxmlformats.org/officeDocument/2006/relationships/image" Target="../media/image94.jpeg"/><Relationship Id="rId7" Type="http://schemas.openxmlformats.org/officeDocument/2006/relationships/image" Target="../media/image95.jpeg"/><Relationship Id="rId8" Type="http://schemas.openxmlformats.org/officeDocument/2006/relationships/image" Target="../media/image96.jpeg"/><Relationship Id="rId9" Type="http://schemas.openxmlformats.org/officeDocument/2006/relationships/image" Target="../media/image97.jpeg"/><Relationship Id="rId10" Type="http://schemas.openxmlformats.org/officeDocument/2006/relationships/image" Target="../media/image98.jpeg"/><Relationship Id="rId1" Type="http://schemas.openxmlformats.org/officeDocument/2006/relationships/slideLayout" Target="../slideLayouts/slideLayout50.xml"/><Relationship Id="rId2"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23.jpeg"/><Relationship Id="rId5" Type="http://schemas.openxmlformats.org/officeDocument/2006/relationships/image" Target="../media/image100.jpeg"/><Relationship Id="rId6" Type="http://schemas.openxmlformats.org/officeDocument/2006/relationships/image" Target="../media/image101.jpeg"/><Relationship Id="rId7" Type="http://schemas.openxmlformats.org/officeDocument/2006/relationships/image" Target="../media/image102.jpeg"/><Relationship Id="rId8" Type="http://schemas.openxmlformats.org/officeDocument/2006/relationships/image" Target="../media/image103.tiff"/><Relationship Id="rId9" Type="http://schemas.openxmlformats.org/officeDocument/2006/relationships/image" Target="../media/image104.jpeg"/><Relationship Id="rId10" Type="http://schemas.openxmlformats.org/officeDocument/2006/relationships/image" Target="../media/image33.jpeg"/><Relationship Id="rId1" Type="http://schemas.openxmlformats.org/officeDocument/2006/relationships/slideLayout" Target="../slideLayouts/slideLayout50.xml"/><Relationship Id="rId2"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23.jpeg"/><Relationship Id="rId1" Type="http://schemas.openxmlformats.org/officeDocument/2006/relationships/slideLayout" Target="../slideLayouts/slideLayout50.xml"/><Relationship Id="rId2" Type="http://schemas.openxmlformats.org/officeDocument/2006/relationships/notesSlide" Target="../notesSlides/notesSlide18.xml"/></Relationships>
</file>

<file path=ppt/slides/_rels/slide44.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23.jpeg"/><Relationship Id="rId5" Type="http://schemas.openxmlformats.org/officeDocument/2006/relationships/hyperlink" Target="mailto:robin.teigland@chalmers.se" TargetMode="External"/><Relationship Id="rId6" Type="http://schemas.openxmlformats.org/officeDocument/2006/relationships/hyperlink" Target="http://www.robinteigland.com/" TargetMode="External"/><Relationship Id="rId7" Type="http://schemas.openxmlformats.org/officeDocument/2006/relationships/hyperlink" Target="mailto:dr.anthony.larsson@gmail.com" TargetMode="External"/><Relationship Id="rId8" Type="http://schemas.openxmlformats.org/officeDocument/2006/relationships/hyperlink" Target="http://www.routledge.com/authors/i18347-anthony-larsson" TargetMode="External"/><Relationship Id="rId9" Type="http://schemas.openxmlformats.org/officeDocument/2006/relationships/image" Target="../media/image106.jpeg"/><Relationship Id="rId10" Type="http://schemas.openxmlformats.org/officeDocument/2006/relationships/image" Target="../media/image107.jpeg"/><Relationship Id="rId1" Type="http://schemas.openxmlformats.org/officeDocument/2006/relationships/slideLayout" Target="../slideLayouts/slideLayout50.xml"/><Relationship Id="rId2" Type="http://schemas.openxmlformats.org/officeDocument/2006/relationships/notesSlide" Target="../notesSlides/notesSlide19.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hyperlink" Target="https://www.routledge.com/Digital-Transformation-and-Public-Services-Open-Access-Societal-Impacts/Larsson-Teigland/p/book/9780367333430" TargetMode="External"/><Relationship Id="rId5" Type="http://schemas.openxmlformats.org/officeDocument/2006/relationships/hyperlink" Target="https://www.routledge.com/The-Digital-Transformation-of-Labor-Open-Access-Automation-the-Gig/Larsson-Teigland/p/book/9780367330705" TargetMode="External"/><Relationship Id="rId6" Type="http://schemas.openxmlformats.org/officeDocument/2006/relationships/image" Target="../media/image108.jpeg"/><Relationship Id="rId7" Type="http://schemas.openxmlformats.org/officeDocument/2006/relationships/image" Target="../media/image33.jpeg"/><Relationship Id="rId1" Type="http://schemas.openxmlformats.org/officeDocument/2006/relationships/slideLayout" Target="../slideLayouts/slideLayout50.xml"/><Relationship Id="rId2" Type="http://schemas.openxmlformats.org/officeDocument/2006/relationships/image" Target="../media/image30.jpe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23.jpeg"/><Relationship Id="rId5" Type="http://schemas.openxmlformats.org/officeDocument/2006/relationships/image" Target="../media/image38.jpeg"/><Relationship Id="rId6" Type="http://schemas.openxmlformats.org/officeDocument/2006/relationships/image" Target="../media/image39.png"/><Relationship Id="rId7" Type="http://schemas.openxmlformats.org/officeDocument/2006/relationships/image" Target="../media/image33.jpeg"/><Relationship Id="rId1" Type="http://schemas.openxmlformats.org/officeDocument/2006/relationships/slideLayout" Target="../slideLayouts/slideLayout50.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5" Type="http://schemas.openxmlformats.org/officeDocument/2006/relationships/hyperlink" Target="https://www.instagram.com/sparky_chalmers/" TargetMode="External"/><Relationship Id="rId1" Type="http://schemas.openxmlformats.org/officeDocument/2006/relationships/slideLayout" Target="../slideLayouts/slideLayout49.xml"/><Relationship Id="rId2"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49.xml"/><Relationship Id="rId2"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46.png"/><Relationship Id="rId3"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49.xml"/><Relationship Id="rId2"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91463" y="2373093"/>
            <a:ext cx="9209074" cy="1790700"/>
          </a:xfrm>
          <a:noFill/>
        </p:spPr>
        <p:txBody>
          <a:bodyPr>
            <a:noAutofit/>
          </a:bodyPr>
          <a:lstStyle/>
          <a:p>
            <a:r>
              <a:rPr lang="en-US" b="1" dirty="0">
                <a:solidFill>
                  <a:schemeClr val="bg1"/>
                </a:solidFill>
                <a:latin typeface="Avenir Book" charset="0"/>
                <a:ea typeface="Avenir Book" charset="0"/>
                <a:cs typeface="Avenir Book" charset="0"/>
              </a:rPr>
              <a:t>Digitalization </a:t>
            </a:r>
            <a:br>
              <a:rPr lang="en-US" b="1" dirty="0">
                <a:solidFill>
                  <a:schemeClr val="bg1"/>
                </a:solidFill>
                <a:latin typeface="Avenir Book" charset="0"/>
                <a:ea typeface="Avenir Book" charset="0"/>
                <a:cs typeface="Avenir Book" charset="0"/>
              </a:rPr>
            </a:br>
            <a:r>
              <a:rPr lang="en-US" b="1" dirty="0">
                <a:solidFill>
                  <a:schemeClr val="bg1"/>
                </a:solidFill>
                <a:latin typeface="Avenir Book" charset="0"/>
                <a:ea typeface="Avenir Book" charset="0"/>
                <a:cs typeface="Avenir Book" charset="0"/>
              </a:rPr>
              <a:t>and its Future Impact </a:t>
            </a:r>
            <a:br>
              <a:rPr lang="en-US" b="1" dirty="0">
                <a:solidFill>
                  <a:schemeClr val="bg1"/>
                </a:solidFill>
                <a:latin typeface="Avenir Book" charset="0"/>
                <a:ea typeface="Avenir Book" charset="0"/>
                <a:cs typeface="Avenir Book" charset="0"/>
              </a:rPr>
            </a:br>
            <a:r>
              <a:rPr lang="en-US" b="1" dirty="0">
                <a:solidFill>
                  <a:schemeClr val="bg1"/>
                </a:solidFill>
                <a:latin typeface="Avenir Book" charset="0"/>
                <a:ea typeface="Avenir Book" charset="0"/>
                <a:cs typeface="Avenir Book" charset="0"/>
              </a:rPr>
              <a:t>on Welfare Services </a:t>
            </a:r>
            <a:br>
              <a:rPr lang="en-US" b="1" dirty="0">
                <a:solidFill>
                  <a:schemeClr val="bg1"/>
                </a:solidFill>
                <a:latin typeface="Avenir Book" charset="0"/>
                <a:ea typeface="Avenir Book" charset="0"/>
                <a:cs typeface="Avenir Book" charset="0"/>
              </a:rPr>
            </a:br>
            <a:r>
              <a:rPr lang="en-US" b="1" dirty="0">
                <a:solidFill>
                  <a:schemeClr val="bg1"/>
                </a:solidFill>
                <a:latin typeface="Avenir Book" charset="0"/>
                <a:ea typeface="Avenir Book" charset="0"/>
                <a:cs typeface="Avenir Book" charset="0"/>
              </a:rPr>
              <a:t>and Labor</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22904" y="5754802"/>
            <a:ext cx="833096" cy="833096"/>
          </a:xfrm>
          <a:prstGeom prst="rect">
            <a:avLst/>
          </a:prstGeom>
          <a:solidFill>
            <a:schemeClr val="bg1"/>
          </a:solidFill>
        </p:spPr>
      </p:pic>
      <p:pic>
        <p:nvPicPr>
          <p:cNvPr id="8" name="Picture 2" descr="C:\Users\Anthony\Documents\University\SSE Books\Digital State Book\Estrad Presentation Material (10 Dec 2019)\Author ppt\internetstiftelsen_positive.png">
            <a:extLst>
              <a:ext uri="{FF2B5EF4-FFF2-40B4-BE49-F238E27FC236}">
                <a16:creationId xmlns="" xmlns:a16="http://schemas.microsoft.com/office/drawing/2014/main" id="{EE56FC78-7ED6-974C-BDB4-0F13B46D655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00921" y="5831344"/>
            <a:ext cx="1669238" cy="756554"/>
          </a:xfrm>
          <a:prstGeom prst="rect">
            <a:avLst/>
          </a:prstGeom>
          <a:solidFill>
            <a:schemeClr val="bg1"/>
          </a:solidFill>
        </p:spPr>
      </p:pic>
      <p:pic>
        <p:nvPicPr>
          <p:cNvPr id="30722" name="Picture 2" descr="Image result for esbri">
            <a:extLst>
              <a:ext uri="{FF2B5EF4-FFF2-40B4-BE49-F238E27FC236}">
                <a16:creationId xmlns="" xmlns:a16="http://schemas.microsoft.com/office/drawing/2014/main" id="{B8FB37F5-D8A0-074A-9DC6-970E501E819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4763" y="5543866"/>
            <a:ext cx="1239988" cy="1239988"/>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Image result for chalmers logo">
            <a:extLst>
              <a:ext uri="{FF2B5EF4-FFF2-40B4-BE49-F238E27FC236}">
                <a16:creationId xmlns="" xmlns:a16="http://schemas.microsoft.com/office/drawing/2014/main" id="{BD268917-92FC-A24B-9C68-0A7B7AADEAF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70113" y="5735610"/>
            <a:ext cx="865756" cy="10482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855054" y="4163793"/>
            <a:ext cx="6459524" cy="1091214"/>
          </a:xfrm>
          <a:prstGeom prst="rect">
            <a:avLst/>
          </a:prstGeom>
        </p:spPr>
      </p:pic>
      <p:sp>
        <p:nvSpPr>
          <p:cNvPr id="3" name="Subtitle 2"/>
          <p:cNvSpPr>
            <a:spLocks noGrp="1"/>
          </p:cNvSpPr>
          <p:nvPr>
            <p:ph type="subTitle" idx="1"/>
          </p:nvPr>
        </p:nvSpPr>
        <p:spPr>
          <a:xfrm>
            <a:off x="2667000" y="4163793"/>
            <a:ext cx="6858000" cy="1241822"/>
          </a:xfrm>
        </p:spPr>
        <p:txBody>
          <a:bodyPr/>
          <a:lstStyle/>
          <a:p>
            <a:r>
              <a:rPr lang="en-US" b="1" dirty="0">
                <a:latin typeface="Avenir Book" charset="0"/>
                <a:ea typeface="Avenir Book" charset="0"/>
                <a:cs typeface="Avenir Book" charset="0"/>
              </a:rPr>
              <a:t>10</a:t>
            </a:r>
            <a:r>
              <a:rPr lang="en-US" b="1" baseline="30000" dirty="0">
                <a:latin typeface="Avenir Book" charset="0"/>
                <a:ea typeface="Avenir Book" charset="0"/>
                <a:cs typeface="Avenir Book" charset="0"/>
              </a:rPr>
              <a:t>th</a:t>
            </a:r>
            <a:r>
              <a:rPr lang="en-US" b="1" dirty="0">
                <a:latin typeface="Avenir Book" charset="0"/>
                <a:ea typeface="Avenir Book" charset="0"/>
                <a:cs typeface="Avenir Book" charset="0"/>
              </a:rPr>
              <a:t> December 2019 </a:t>
            </a:r>
          </a:p>
          <a:p>
            <a:r>
              <a:rPr lang="en-US" b="1" dirty="0">
                <a:latin typeface="Avenir Book" charset="0"/>
                <a:ea typeface="Avenir Book" charset="0"/>
                <a:cs typeface="Avenir Book" charset="0"/>
              </a:rPr>
              <a:t>Stockholm School of Economics &amp; ESBRI</a:t>
            </a:r>
          </a:p>
          <a:p>
            <a:endParaRPr lang="en-US"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1488426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body" idx="1"/>
          </p:nvPr>
        </p:nvSpPr>
        <p:spPr>
          <a:xfrm>
            <a:off x="1524000" y="301875"/>
            <a:ext cx="9144000" cy="5791200"/>
          </a:xfrm>
        </p:spPr>
        <p:txBody>
          <a:bodyPr>
            <a:noAutofit/>
          </a:bodyPr>
          <a:lstStyle/>
          <a:p>
            <a:pPr marL="0" indent="0" algn="ctr">
              <a:spcBef>
                <a:spcPts val="0"/>
              </a:spcBef>
              <a:buNone/>
              <a:defRPr/>
            </a:pPr>
            <a:endParaRPr lang="en-US" b="1" dirty="0">
              <a:ln>
                <a:solidFill>
                  <a:schemeClr val="tx1">
                    <a:alpha val="18000"/>
                  </a:schemeClr>
                </a:solidFill>
              </a:ln>
              <a:solidFill>
                <a:srgbClr val="FFFFFF"/>
              </a:solidFill>
              <a:effectLst>
                <a:outerShdw blurRad="50800" dist="38100" dir="2700000" algn="tl" rotWithShape="0">
                  <a:prstClr val="black">
                    <a:alpha val="40000"/>
                  </a:prstClr>
                </a:outerShdw>
              </a:effectLst>
            </a:endParaRPr>
          </a:p>
          <a:p>
            <a:pPr marL="0" indent="0" algn="ctr">
              <a:buNone/>
            </a:pPr>
            <a:endParaRPr lang="en-US" b="1" dirty="0">
              <a:effectLst>
                <a:outerShdw blurRad="50800" dist="38100" dir="2700000" algn="tl" rotWithShape="0">
                  <a:prstClr val="black">
                    <a:alpha val="40000"/>
                  </a:prstClr>
                </a:outerShdw>
              </a:effectLst>
            </a:endParaRPr>
          </a:p>
          <a:p>
            <a:pPr marL="0" indent="0" algn="ctr">
              <a:buNone/>
            </a:pPr>
            <a:endParaRPr lang="en-US" b="1" dirty="0">
              <a:effectLst>
                <a:outerShdw blurRad="50800" dist="38100" dir="2700000" algn="tl" rotWithShape="0">
                  <a:prstClr val="black">
                    <a:alpha val="40000"/>
                  </a:prstClr>
                </a:outerShdw>
              </a:effectLst>
            </a:endParaRPr>
          </a:p>
          <a:p>
            <a:pPr marL="0" indent="0" algn="ctr">
              <a:buNone/>
            </a:pPr>
            <a:endParaRPr lang="en-US" dirty="0">
              <a:ln>
                <a:solidFill>
                  <a:schemeClr val="tx1">
                    <a:alpha val="27000"/>
                  </a:schemeClr>
                </a:solidFill>
              </a:ln>
              <a:solidFill>
                <a:srgbClr val="FFFFFF"/>
              </a:solidFill>
              <a:effectLst>
                <a:outerShdw blurRad="50800" dist="38100" dir="2700000" algn="tl" rotWithShape="0">
                  <a:prstClr val="black">
                    <a:alpha val="40000"/>
                  </a:prstClr>
                </a:outerShdw>
              </a:effectLst>
            </a:endParaRPr>
          </a:p>
          <a:p>
            <a:pPr algn="ctr" eaLnBrk="1" hangingPunct="1">
              <a:spcBef>
                <a:spcPts val="0"/>
              </a:spcBef>
              <a:buNone/>
              <a:defRPr/>
            </a:pPr>
            <a:endParaRPr lang="en-US" dirty="0">
              <a:ln>
                <a:solidFill>
                  <a:schemeClr val="tx1">
                    <a:alpha val="27000"/>
                  </a:schemeClr>
                </a:solidFill>
              </a:ln>
              <a:solidFill>
                <a:srgbClr val="FFFFFF"/>
              </a:solidFill>
              <a:effectLst>
                <a:outerShdw blurRad="50800" dist="38100" dir="2700000" algn="tl" rotWithShape="0">
                  <a:prstClr val="black">
                    <a:alpha val="40000"/>
                  </a:prstClr>
                </a:outerShdw>
              </a:effectLst>
            </a:endParaRP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32175" y="192947"/>
            <a:ext cx="9034943" cy="1392572"/>
          </a:xfrm>
          <a:prstGeom prst="rect">
            <a:avLst/>
          </a:prstGeom>
        </p:spPr>
      </p:pic>
      <p:sp>
        <p:nvSpPr>
          <p:cNvPr id="15" name="Content Placeholder 2"/>
          <p:cNvSpPr txBox="1">
            <a:spLocks/>
          </p:cNvSpPr>
          <p:nvPr/>
        </p:nvSpPr>
        <p:spPr bwMode="auto">
          <a:xfrm>
            <a:off x="1732175" y="575071"/>
            <a:ext cx="9034942" cy="101088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None/>
            </a:pPr>
            <a:r>
              <a:rPr lang="en-GB" sz="11200" kern="0" dirty="0">
                <a:solidFill>
                  <a:schemeClr val="tx1"/>
                </a:solidFill>
              </a:rPr>
              <a:t>Presentation 1 - </a:t>
            </a:r>
            <a:r>
              <a:rPr lang="en-US" sz="11200" kern="0" dirty="0">
                <a:solidFill>
                  <a:schemeClr val="tx1"/>
                </a:solidFill>
              </a:rPr>
              <a:t>Commercialization of Welfare Services</a:t>
            </a:r>
            <a:endParaRPr lang="en-US" sz="3500" kern="0" dirty="0">
              <a:solidFill>
                <a:schemeClr val="tx1"/>
              </a:solidFill>
            </a:endParaRPr>
          </a:p>
          <a:p>
            <a:pPr marL="0" indent="0">
              <a:buFont typeface="Wingdings" charset="0"/>
              <a:buNone/>
            </a:pPr>
            <a:endParaRPr lang="en-US" sz="3500" kern="0" dirty="0">
              <a:solidFill>
                <a:schemeClr val="tx1"/>
              </a:solidFill>
            </a:endParaRPr>
          </a:p>
          <a:p>
            <a:pPr marL="0" indent="0">
              <a:buFont typeface="Wingdings" charset="0"/>
              <a:buNone/>
            </a:pPr>
            <a:endParaRPr lang="en-US" sz="3500" kern="0" dirty="0">
              <a:solidFill>
                <a:schemeClr val="tx1"/>
              </a:solidFill>
            </a:endParaRPr>
          </a:p>
          <a:p>
            <a:pPr marL="0" indent="0">
              <a:buFont typeface="Wingdings" charset="0"/>
              <a:buNone/>
            </a:pPr>
            <a:endParaRPr lang="en-US" sz="1600" kern="0" dirty="0">
              <a:solidFill>
                <a:schemeClr val="tx1"/>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lgn="r">
              <a:buFont typeface="Wingdings" charset="0"/>
              <a:buNone/>
            </a:pPr>
            <a:r>
              <a:rPr lang="en-US" sz="3200" kern="0" dirty="0">
                <a:solidFill>
                  <a:schemeClr val="tx1"/>
                </a:solidFill>
              </a:rPr>
              <a:t>    </a:t>
            </a:r>
          </a:p>
        </p:txBody>
      </p:sp>
      <p:pic>
        <p:nvPicPr>
          <p:cNvPr id="29701" name="Picture 5" descr="C:\Users\Anthony\Documents\University\SSE Books\Digital State Book\Estrad Presentation Material (10 Dec 2019)\Author Headshots\thumbnail_DSC_031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35480" y="1662488"/>
            <a:ext cx="3228333" cy="347285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35480" y="5288418"/>
            <a:ext cx="3228333" cy="914109"/>
          </a:xfrm>
          <a:prstGeom prst="rect">
            <a:avLst/>
          </a:prstGeom>
        </p:spPr>
      </p:pic>
      <p:sp>
        <p:nvSpPr>
          <p:cNvPr id="34" name="Content Placeholder 2"/>
          <p:cNvSpPr txBox="1">
            <a:spLocks/>
          </p:cNvSpPr>
          <p:nvPr/>
        </p:nvSpPr>
        <p:spPr bwMode="auto">
          <a:xfrm>
            <a:off x="5252982" y="5397868"/>
            <a:ext cx="1993328" cy="69520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None/>
            </a:pPr>
            <a:r>
              <a:rPr lang="en-US" sz="9600" b="1" kern="0" dirty="0">
                <a:solidFill>
                  <a:schemeClr val="tx1"/>
                </a:solidFill>
              </a:rPr>
              <a:t>Charlotte </a:t>
            </a:r>
            <a:r>
              <a:rPr lang="en-US" sz="9600" b="1" kern="0" dirty="0" err="1">
                <a:solidFill>
                  <a:schemeClr val="tx1"/>
                </a:solidFill>
              </a:rPr>
              <a:t>Mattfolk</a:t>
            </a:r>
            <a:endParaRPr lang="en-US" sz="9600" b="1" kern="0" dirty="0">
              <a:solidFill>
                <a:schemeClr val="tx1"/>
              </a:solidFill>
            </a:endParaRPr>
          </a:p>
          <a:p>
            <a:pPr marL="0" indent="0">
              <a:buFont typeface="Wingdings" charset="0"/>
              <a:buNone/>
            </a:pPr>
            <a:endParaRPr lang="en-US" sz="3500" kern="0" dirty="0">
              <a:solidFill>
                <a:schemeClr val="tx1"/>
              </a:solidFill>
            </a:endParaRPr>
          </a:p>
          <a:p>
            <a:pPr marL="0" indent="0">
              <a:buFont typeface="Wingdings" charset="0"/>
              <a:buNone/>
            </a:pPr>
            <a:endParaRPr lang="en-US" sz="3500" kern="0" dirty="0">
              <a:solidFill>
                <a:schemeClr val="tx1"/>
              </a:solidFill>
            </a:endParaRPr>
          </a:p>
          <a:p>
            <a:pPr marL="0" indent="0">
              <a:buFont typeface="Wingdings" charset="0"/>
              <a:buNone/>
            </a:pPr>
            <a:endParaRPr lang="en-US" sz="1600" kern="0" dirty="0">
              <a:solidFill>
                <a:schemeClr val="tx1"/>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lgn="r">
              <a:buFont typeface="Wingdings" charset="0"/>
              <a:buNone/>
            </a:pPr>
            <a:r>
              <a:rPr lang="en-US" sz="3200" kern="0" dirty="0">
                <a:solidFill>
                  <a:schemeClr val="tx1"/>
                </a:solidFill>
              </a:rPr>
              <a:t>    </a:t>
            </a:r>
          </a:p>
        </p:txBody>
      </p:sp>
    </p:spTree>
    <p:extLst>
      <p:ext uri="{BB962C8B-B14F-4D97-AF65-F5344CB8AC3E}">
        <p14:creationId xmlns:p14="http://schemas.microsoft.com/office/powerpoint/2010/main" val="21000317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3105245-7CA5-4043-A99E-33C6BF2464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7065"/>
            <a:ext cx="12192000" cy="6958854"/>
          </a:xfrm>
          <a:prstGeom prst="rect">
            <a:avLst/>
          </a:prstGeom>
        </p:spPr>
      </p:pic>
      <p:sp>
        <p:nvSpPr>
          <p:cNvPr id="9" name="Rectangle 8">
            <a:extLst>
              <a:ext uri="{FF2B5EF4-FFF2-40B4-BE49-F238E27FC236}">
                <a16:creationId xmlns="" xmlns:a16="http://schemas.microsoft.com/office/drawing/2014/main" id="{F10A8C5B-EB0F-484D-AE7B-C7FD84F406A0}"/>
              </a:ext>
            </a:extLst>
          </p:cNvPr>
          <p:cNvSpPr/>
          <p:nvPr/>
        </p:nvSpPr>
        <p:spPr>
          <a:xfrm>
            <a:off x="0" y="-47065"/>
            <a:ext cx="12192000" cy="6958854"/>
          </a:xfrm>
          <a:prstGeom prst="rect">
            <a:avLst/>
          </a:prstGeom>
          <a:solidFill>
            <a:srgbClr val="23566E">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4">
            <a:extLst>
              <a:ext uri="{FF2B5EF4-FFF2-40B4-BE49-F238E27FC236}">
                <a16:creationId xmlns="" xmlns:a16="http://schemas.microsoft.com/office/drawing/2014/main" id="{53967438-3CBA-4099-8CB3-55F48623A513}"/>
              </a:ext>
            </a:extLst>
          </p:cNvPr>
          <p:cNvSpPr>
            <a:spLocks noGrp="1"/>
          </p:cNvSpPr>
          <p:nvPr>
            <p:ph type="title"/>
          </p:nvPr>
        </p:nvSpPr>
        <p:spPr>
          <a:xfrm>
            <a:off x="1217952" y="2310624"/>
            <a:ext cx="9756097" cy="972000"/>
          </a:xfrm>
          <a:solidFill>
            <a:srgbClr val="FFFFFF">
              <a:alpha val="80000"/>
            </a:srgbClr>
          </a:solidFill>
          <a:ln>
            <a:noFill/>
          </a:ln>
        </p:spPr>
        <p:txBody>
          <a:bodyPr>
            <a:normAutofit/>
          </a:bodyPr>
          <a:lstStyle/>
          <a:p>
            <a:r>
              <a:rPr lang="sv-SE" dirty="0">
                <a:solidFill>
                  <a:schemeClr val="bg2"/>
                </a:solidFill>
              </a:rPr>
              <a:t>FUTURE CONSUMPTION OF</a:t>
            </a:r>
            <a:endParaRPr lang="en-US" dirty="0">
              <a:solidFill>
                <a:schemeClr val="bg2"/>
              </a:solidFill>
            </a:endParaRPr>
          </a:p>
        </p:txBody>
      </p:sp>
      <p:sp>
        <p:nvSpPr>
          <p:cNvPr id="2" name="Platshållare för text 1"/>
          <p:cNvSpPr>
            <a:spLocks noGrp="1"/>
          </p:cNvSpPr>
          <p:nvPr>
            <p:ph type="body" sz="quarter" idx="10"/>
          </p:nvPr>
        </p:nvSpPr>
        <p:spPr>
          <a:xfrm>
            <a:off x="2075371" y="3282624"/>
            <a:ext cx="8041258" cy="1440378"/>
          </a:xfrm>
          <a:solidFill>
            <a:srgbClr val="FFFFFF">
              <a:alpha val="80000"/>
            </a:srgbClr>
          </a:solidFill>
        </p:spPr>
        <p:txBody>
          <a:bodyPr>
            <a:noAutofit/>
          </a:bodyPr>
          <a:lstStyle/>
          <a:p>
            <a:r>
              <a:rPr lang="sv-SE" dirty="0">
                <a:solidFill>
                  <a:schemeClr val="bg2"/>
                </a:solidFill>
              </a:rPr>
              <a:t>WELFARE SERVICES 2030 </a:t>
            </a:r>
          </a:p>
        </p:txBody>
      </p:sp>
    </p:spTree>
    <p:extLst>
      <p:ext uri="{BB962C8B-B14F-4D97-AF65-F5344CB8AC3E}">
        <p14:creationId xmlns:p14="http://schemas.microsoft.com/office/powerpoint/2010/main" val="1244473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6D3D0B9-6485-C24D-8CD2-049F32047A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2" name="Rectangle 11">
            <a:extLst>
              <a:ext uri="{FF2B5EF4-FFF2-40B4-BE49-F238E27FC236}">
                <a16:creationId xmlns="" xmlns:a16="http://schemas.microsoft.com/office/drawing/2014/main" id="{04F36496-3492-BF41-9E35-EF8BD7DE3A42}"/>
              </a:ext>
            </a:extLst>
          </p:cNvPr>
          <p:cNvSpPr/>
          <p:nvPr/>
        </p:nvSpPr>
        <p:spPr>
          <a:xfrm>
            <a:off x="0" y="1"/>
            <a:ext cx="12192000" cy="6858000"/>
          </a:xfrm>
          <a:prstGeom prst="rect">
            <a:avLst/>
          </a:prstGeom>
          <a:solidFill>
            <a:srgbClr val="80808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 xmlns:a16="http://schemas.microsoft.com/office/drawing/2014/main" id="{CF7F394E-3841-4519-862C-DE284029D33F}"/>
              </a:ext>
            </a:extLst>
          </p:cNvPr>
          <p:cNvSpPr/>
          <p:nvPr/>
        </p:nvSpPr>
        <p:spPr>
          <a:xfrm>
            <a:off x="9521191" y="3650972"/>
            <a:ext cx="1872000" cy="1872000"/>
          </a:xfrm>
          <a:prstGeom prst="ellipse">
            <a:avLst/>
          </a:prstGeom>
          <a:solidFill>
            <a:srgbClr val="627080">
              <a:alpha val="60784"/>
            </a:srgb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lang="en-GB" sz="1600">
                <a:solidFill>
                  <a:schemeClr val="bg1"/>
                </a:solidFill>
              </a:rPr>
              <a:t>Expectation of a </a:t>
            </a:r>
            <a:r>
              <a:rPr lang="en-GB" sz="1600" b="1">
                <a:solidFill>
                  <a:schemeClr val="bg1"/>
                </a:solidFill>
              </a:rPr>
              <a:t>seamless experience</a:t>
            </a:r>
            <a:endParaRPr lang="sv-SE" sz="1600" b="1">
              <a:solidFill>
                <a:schemeClr val="bg1"/>
              </a:solidFill>
            </a:endParaRPr>
          </a:p>
        </p:txBody>
      </p:sp>
      <p:sp>
        <p:nvSpPr>
          <p:cNvPr id="15" name="Oval 14">
            <a:extLst>
              <a:ext uri="{FF2B5EF4-FFF2-40B4-BE49-F238E27FC236}">
                <a16:creationId xmlns="" xmlns:a16="http://schemas.microsoft.com/office/drawing/2014/main" id="{8EB52F70-A008-40FA-B7D5-294C14CE3025}"/>
              </a:ext>
            </a:extLst>
          </p:cNvPr>
          <p:cNvSpPr/>
          <p:nvPr/>
        </p:nvSpPr>
        <p:spPr>
          <a:xfrm>
            <a:off x="988635" y="234955"/>
            <a:ext cx="2712319" cy="2618423"/>
          </a:xfrm>
          <a:prstGeom prst="ellipse">
            <a:avLst/>
          </a:prstGeom>
          <a:solidFill>
            <a:srgbClr val="E8A0A7">
              <a:alpha val="70980"/>
            </a:srgb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a:solidFill>
                  <a:srgbClr val="FFFFFF"/>
                </a:solidFill>
              </a:rPr>
              <a:t>Integrated services, partnerships </a:t>
            </a:r>
            <a:r>
              <a:rPr lang="en-US" sz="1600">
                <a:solidFill>
                  <a:srgbClr val="FFFFFF"/>
                </a:solidFill>
              </a:rPr>
              <a:t>and</a:t>
            </a:r>
            <a:r>
              <a:rPr lang="en-US" sz="1600" b="1">
                <a:solidFill>
                  <a:srgbClr val="FFFFFF"/>
                </a:solidFill>
              </a:rPr>
              <a:t> new business models</a:t>
            </a:r>
          </a:p>
        </p:txBody>
      </p:sp>
      <p:sp>
        <p:nvSpPr>
          <p:cNvPr id="16" name="Oval 15">
            <a:extLst>
              <a:ext uri="{FF2B5EF4-FFF2-40B4-BE49-F238E27FC236}">
                <a16:creationId xmlns="" xmlns:a16="http://schemas.microsoft.com/office/drawing/2014/main" id="{5F845403-09E1-490E-8E09-16C9275B3054}"/>
              </a:ext>
            </a:extLst>
          </p:cNvPr>
          <p:cNvSpPr/>
          <p:nvPr/>
        </p:nvSpPr>
        <p:spPr>
          <a:xfrm>
            <a:off x="4689588" y="1087255"/>
            <a:ext cx="2146724" cy="2146724"/>
          </a:xfrm>
          <a:prstGeom prst="ellipse">
            <a:avLst/>
          </a:prstGeom>
          <a:solidFill>
            <a:srgbClr val="627080">
              <a:alpha val="60784"/>
            </a:srgb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600" b="1">
                <a:solidFill>
                  <a:srgbClr val="FFFFFF"/>
                </a:solidFill>
              </a:rPr>
              <a:t>Blurring borders </a:t>
            </a:r>
            <a:r>
              <a:rPr lang="en-GB" sz="1600">
                <a:solidFill>
                  <a:srgbClr val="FFFFFF"/>
                </a:solidFill>
              </a:rPr>
              <a:t>between public and private sectors</a:t>
            </a:r>
            <a:endParaRPr lang="sv-SE" sz="1600" b="1">
              <a:solidFill>
                <a:schemeClr val="bg1"/>
              </a:solidFill>
            </a:endParaRPr>
          </a:p>
        </p:txBody>
      </p:sp>
      <p:sp>
        <p:nvSpPr>
          <p:cNvPr id="17" name="Oval 16">
            <a:extLst>
              <a:ext uri="{FF2B5EF4-FFF2-40B4-BE49-F238E27FC236}">
                <a16:creationId xmlns="" xmlns:a16="http://schemas.microsoft.com/office/drawing/2014/main" id="{54E44B7F-EB8D-487E-AD4F-5FD91F29CD36}"/>
              </a:ext>
            </a:extLst>
          </p:cNvPr>
          <p:cNvSpPr/>
          <p:nvPr/>
        </p:nvSpPr>
        <p:spPr>
          <a:xfrm>
            <a:off x="1774417" y="3689306"/>
            <a:ext cx="2342335" cy="2232228"/>
          </a:xfrm>
          <a:prstGeom prst="ellipse">
            <a:avLst/>
          </a:prstGeom>
          <a:solidFill>
            <a:srgbClr val="627080">
              <a:alpha val="60784"/>
            </a:srgb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lnSpc>
                <a:spcPct val="90000"/>
              </a:lnSpc>
              <a:defRPr/>
            </a:pPr>
            <a:r>
              <a:rPr lang="sv-SE" sz="1600">
                <a:solidFill>
                  <a:srgbClr val="FFFFFF"/>
                </a:solidFill>
              </a:rPr>
              <a:t> </a:t>
            </a:r>
            <a:r>
              <a:rPr lang="en-GB" sz="1600">
                <a:solidFill>
                  <a:srgbClr val="FFFFFF"/>
                </a:solidFill>
              </a:rPr>
              <a:t>The battle of the citizen - </a:t>
            </a:r>
            <a:r>
              <a:rPr lang="en-GB" sz="1600" b="1">
                <a:solidFill>
                  <a:srgbClr val="FFFFFF"/>
                </a:solidFill>
              </a:rPr>
              <a:t>who owns the relationship?</a:t>
            </a:r>
            <a:endParaRPr lang="sv-SE" sz="1050" b="1">
              <a:solidFill>
                <a:schemeClr val="bg1"/>
              </a:solidFill>
            </a:endParaRPr>
          </a:p>
        </p:txBody>
      </p:sp>
      <p:sp>
        <p:nvSpPr>
          <p:cNvPr id="18" name="Oval 17">
            <a:extLst>
              <a:ext uri="{FF2B5EF4-FFF2-40B4-BE49-F238E27FC236}">
                <a16:creationId xmlns="" xmlns:a16="http://schemas.microsoft.com/office/drawing/2014/main" id="{73A735D7-727E-44BD-A594-D0441C41BB5E}"/>
              </a:ext>
            </a:extLst>
          </p:cNvPr>
          <p:cNvSpPr/>
          <p:nvPr/>
        </p:nvSpPr>
        <p:spPr>
          <a:xfrm>
            <a:off x="8224963" y="622087"/>
            <a:ext cx="2232228" cy="2096148"/>
          </a:xfrm>
          <a:prstGeom prst="ellipse">
            <a:avLst/>
          </a:prstGeom>
          <a:solidFill>
            <a:srgbClr val="627080">
              <a:alpha val="60784"/>
            </a:srgb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rgbClr val="FFFFFF"/>
                </a:solidFill>
              </a:rPr>
              <a:t>The new </a:t>
            </a:r>
            <a:r>
              <a:rPr lang="en-US" b="1">
                <a:solidFill>
                  <a:srgbClr val="FFFFFF"/>
                </a:solidFill>
              </a:rPr>
              <a:t>informed</a:t>
            </a:r>
            <a:r>
              <a:rPr lang="en-US">
                <a:solidFill>
                  <a:srgbClr val="FFFFFF"/>
                </a:solidFill>
              </a:rPr>
              <a:t> citizen</a:t>
            </a:r>
            <a:endParaRPr lang="en-US" sz="1100" b="1">
              <a:solidFill>
                <a:schemeClr val="bg1"/>
              </a:solidFill>
            </a:endParaRPr>
          </a:p>
        </p:txBody>
      </p:sp>
      <p:sp>
        <p:nvSpPr>
          <p:cNvPr id="19" name="Oval 18">
            <a:extLst>
              <a:ext uri="{FF2B5EF4-FFF2-40B4-BE49-F238E27FC236}">
                <a16:creationId xmlns="" xmlns:a16="http://schemas.microsoft.com/office/drawing/2014/main" id="{83EDD76B-87A2-4069-ABA6-AA78D3B2C2AF}"/>
              </a:ext>
            </a:extLst>
          </p:cNvPr>
          <p:cNvSpPr/>
          <p:nvPr/>
        </p:nvSpPr>
        <p:spPr>
          <a:xfrm>
            <a:off x="6630091" y="3495646"/>
            <a:ext cx="2027326" cy="2027326"/>
          </a:xfrm>
          <a:prstGeom prst="ellipse">
            <a:avLst/>
          </a:prstGeom>
          <a:solidFill>
            <a:srgbClr val="E8A0A7">
              <a:alpha val="70980"/>
            </a:srgb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600">
                <a:solidFill>
                  <a:srgbClr val="FFFFFF"/>
                </a:solidFill>
              </a:rPr>
              <a:t>Increased confidence in </a:t>
            </a:r>
            <a:r>
              <a:rPr lang="en-GB" sz="1600" b="1">
                <a:solidFill>
                  <a:srgbClr val="FFFFFF"/>
                </a:solidFill>
              </a:rPr>
              <a:t>digital services</a:t>
            </a:r>
            <a:endParaRPr lang="sv-SE" sz="1200" b="1">
              <a:solidFill>
                <a:schemeClr val="bg1"/>
              </a:solidFill>
            </a:endParaRPr>
          </a:p>
        </p:txBody>
      </p:sp>
    </p:spTree>
    <p:extLst>
      <p:ext uri="{BB962C8B-B14F-4D97-AF65-F5344CB8AC3E}">
        <p14:creationId xmlns:p14="http://schemas.microsoft.com/office/powerpoint/2010/main" val="4222910601"/>
      </p:ext>
    </p:extLst>
  </p:cSld>
  <p:clrMapOvr>
    <a:masterClrMapping/>
  </p:clrMapOvr>
  <p:transition xmlns:p14="http://schemas.microsoft.com/office/powerpoint/2010/mai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 xmlns:a16="http://schemas.microsoft.com/office/drawing/2014/main" id="{E0369057-AAA2-9041-BF67-1E8AA8C84D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07923" y="969230"/>
            <a:ext cx="1590277" cy="669646"/>
          </a:xfrm>
          <a:prstGeom prst="rect">
            <a:avLst/>
          </a:prstGeom>
        </p:spPr>
      </p:pic>
      <p:pic>
        <p:nvPicPr>
          <p:cNvPr id="29" name="Picture 28">
            <a:extLst>
              <a:ext uri="{FF2B5EF4-FFF2-40B4-BE49-F238E27FC236}">
                <a16:creationId xmlns="" xmlns:a16="http://schemas.microsoft.com/office/drawing/2014/main" id="{19F61300-DC33-3B40-B20A-182BFF6B33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07923" y="5984467"/>
            <a:ext cx="1590277" cy="669646"/>
          </a:xfrm>
          <a:prstGeom prst="rect">
            <a:avLst/>
          </a:prstGeom>
        </p:spPr>
      </p:pic>
      <p:pic>
        <p:nvPicPr>
          <p:cNvPr id="9" name="Picture 8">
            <a:extLst>
              <a:ext uri="{FF2B5EF4-FFF2-40B4-BE49-F238E27FC236}">
                <a16:creationId xmlns="" xmlns:a16="http://schemas.microsoft.com/office/drawing/2014/main" id="{6F48B7A9-86E6-4FB1-B73D-75385F6E5EA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25972" y="1716927"/>
            <a:ext cx="3441735" cy="2082706"/>
          </a:xfrm>
          <a:prstGeom prst="rect">
            <a:avLst/>
          </a:prstGeom>
        </p:spPr>
      </p:pic>
      <p:pic>
        <p:nvPicPr>
          <p:cNvPr id="7" name="Picture 6">
            <a:extLst>
              <a:ext uri="{FF2B5EF4-FFF2-40B4-BE49-F238E27FC236}">
                <a16:creationId xmlns="" xmlns:a16="http://schemas.microsoft.com/office/drawing/2014/main" id="{28D69DC2-12D0-4B22-9DBF-43996E6CCBB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74364" y="1716927"/>
            <a:ext cx="3455535" cy="2082706"/>
          </a:xfrm>
          <a:prstGeom prst="rect">
            <a:avLst/>
          </a:prstGeom>
        </p:spPr>
      </p:pic>
      <p:pic>
        <p:nvPicPr>
          <p:cNvPr id="6" name="Picture 5">
            <a:extLst>
              <a:ext uri="{FF2B5EF4-FFF2-40B4-BE49-F238E27FC236}">
                <a16:creationId xmlns="" xmlns:a16="http://schemas.microsoft.com/office/drawing/2014/main" id="{A8614A75-A893-4E11-95CF-881E566C5C7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75911" y="3899398"/>
            <a:ext cx="3455535" cy="2065721"/>
          </a:xfrm>
          <a:prstGeom prst="rect">
            <a:avLst/>
          </a:prstGeom>
        </p:spPr>
      </p:pic>
      <p:grpSp>
        <p:nvGrpSpPr>
          <p:cNvPr id="17" name="Group 16">
            <a:extLst>
              <a:ext uri="{FF2B5EF4-FFF2-40B4-BE49-F238E27FC236}">
                <a16:creationId xmlns="" xmlns:a16="http://schemas.microsoft.com/office/drawing/2014/main" id="{BF1EC990-7265-41BE-8202-7B85B8161024}"/>
              </a:ext>
            </a:extLst>
          </p:cNvPr>
          <p:cNvGrpSpPr/>
          <p:nvPr/>
        </p:nvGrpSpPr>
        <p:grpSpPr>
          <a:xfrm>
            <a:off x="6128479" y="3902860"/>
            <a:ext cx="3456511" cy="2065721"/>
            <a:chOff x="217276" y="-145011"/>
            <a:chExt cx="5577149" cy="3405569"/>
          </a:xfrm>
        </p:grpSpPr>
        <p:pic>
          <p:nvPicPr>
            <p:cNvPr id="19" name="Picture 18">
              <a:extLst>
                <a:ext uri="{FF2B5EF4-FFF2-40B4-BE49-F238E27FC236}">
                  <a16:creationId xmlns="" xmlns:a16="http://schemas.microsoft.com/office/drawing/2014/main" id="{4A7359FE-F1FE-47C7-A3B0-FE21DBA3C5E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7276" y="-145011"/>
              <a:ext cx="5577149" cy="3405569"/>
            </a:xfrm>
            <a:prstGeom prst="rect">
              <a:avLst/>
            </a:prstGeom>
          </p:spPr>
        </p:pic>
        <p:pic>
          <p:nvPicPr>
            <p:cNvPr id="21" name="Picture 2" descr="Bildresultat fÃ¶r amazon no background">
              <a:extLst>
                <a:ext uri="{FF2B5EF4-FFF2-40B4-BE49-F238E27FC236}">
                  <a16:creationId xmlns="" xmlns:a16="http://schemas.microsoft.com/office/drawing/2014/main" id="{3967A8F3-90C4-4480-9823-43F9FA8719E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49057" y="2421298"/>
              <a:ext cx="1278718" cy="674196"/>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ectangle 23">
            <a:extLst>
              <a:ext uri="{FF2B5EF4-FFF2-40B4-BE49-F238E27FC236}">
                <a16:creationId xmlns="" xmlns:a16="http://schemas.microsoft.com/office/drawing/2014/main" id="{0F8FA8AA-3BA9-4887-98F5-D15E85AB87C1}"/>
              </a:ext>
            </a:extLst>
          </p:cNvPr>
          <p:cNvSpPr/>
          <p:nvPr/>
        </p:nvSpPr>
        <p:spPr>
          <a:xfrm>
            <a:off x="6092496" y="3902861"/>
            <a:ext cx="3499879" cy="206225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 xmlns:a16="http://schemas.microsoft.com/office/drawing/2014/main" id="{BE2C7861-7CF7-4102-A2DB-6D04D3445E32}"/>
              </a:ext>
            </a:extLst>
          </p:cNvPr>
          <p:cNvSpPr/>
          <p:nvPr/>
        </p:nvSpPr>
        <p:spPr>
          <a:xfrm>
            <a:off x="2575911" y="3902860"/>
            <a:ext cx="3466162" cy="2035407"/>
          </a:xfrm>
          <a:prstGeom prst="rect">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 xmlns:a16="http://schemas.microsoft.com/office/drawing/2014/main" id="{F88F3478-3188-4BAD-8EB7-37874B48A38E}"/>
              </a:ext>
            </a:extLst>
          </p:cNvPr>
          <p:cNvSpPr/>
          <p:nvPr/>
        </p:nvSpPr>
        <p:spPr>
          <a:xfrm>
            <a:off x="6124354" y="1690490"/>
            <a:ext cx="3466162" cy="2109142"/>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ubrik 1"/>
          <p:cNvSpPr>
            <a:spLocks noGrp="1"/>
          </p:cNvSpPr>
          <p:nvPr>
            <p:ph type="title"/>
          </p:nvPr>
        </p:nvSpPr>
        <p:spPr/>
        <p:txBody>
          <a:bodyPr anchor="ctr"/>
          <a:lstStyle/>
          <a:p>
            <a:r>
              <a:rPr lang="sv-SE" sz="3600" dirty="0" err="1"/>
              <a:t>Four</a:t>
            </a:r>
            <a:r>
              <a:rPr lang="sv-SE" sz="3600" dirty="0"/>
              <a:t> </a:t>
            </a:r>
            <a:r>
              <a:rPr lang="sv-SE" sz="3600" dirty="0" err="1"/>
              <a:t>Future</a:t>
            </a:r>
            <a:r>
              <a:rPr lang="sv-SE" sz="3600" dirty="0"/>
              <a:t> Scenarios </a:t>
            </a:r>
            <a:r>
              <a:rPr lang="sv-SE" sz="3600" dirty="0" err="1"/>
              <a:t>Developed</a:t>
            </a:r>
            <a:r>
              <a:rPr lang="sv-SE" sz="3600" dirty="0"/>
              <a:t> for 2030</a:t>
            </a:r>
            <a:endParaRPr lang="en-US" sz="3600" dirty="0"/>
          </a:p>
        </p:txBody>
      </p:sp>
      <p:grpSp>
        <p:nvGrpSpPr>
          <p:cNvPr id="32" name="Grupp 31"/>
          <p:cNvGrpSpPr/>
          <p:nvPr/>
        </p:nvGrpSpPr>
        <p:grpSpPr>
          <a:xfrm>
            <a:off x="2575912" y="2104627"/>
            <a:ext cx="7009460" cy="3422048"/>
            <a:chOff x="2483259" y="1943856"/>
            <a:chExt cx="7009460" cy="3422048"/>
          </a:xfrm>
        </p:grpSpPr>
        <p:sp>
          <p:nvSpPr>
            <p:cNvPr id="20" name="Rectangle 13">
              <a:extLst>
                <a:ext uri="{FF2B5EF4-FFF2-40B4-BE49-F238E27FC236}">
                  <a16:creationId xmlns="" xmlns:a16="http://schemas.microsoft.com/office/drawing/2014/main" id="{3B8884DD-7DBF-4B8C-B77C-CDB7821A0A42}"/>
                </a:ext>
              </a:extLst>
            </p:cNvPr>
            <p:cNvSpPr/>
            <p:nvPr/>
          </p:nvSpPr>
          <p:spPr>
            <a:xfrm>
              <a:off x="6036209" y="4105322"/>
              <a:ext cx="3456510" cy="1260582"/>
            </a:xfrm>
            <a:prstGeom prst="rect">
              <a:avLst/>
            </a:prstGeom>
            <a:solidFill>
              <a:srgbClr val="36ACB8">
                <a:alpha val="80000"/>
              </a:srgbClr>
            </a:solid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1"/>
                  </a:solidFill>
                  <a:effectLst/>
                  <a:uLnTx/>
                  <a:uFillTx/>
                  <a:latin typeface="Tw Cen MT" panose="020B0602020104020603" pitchFamily="34" charset="0"/>
                  <a:ea typeface="+mn-ea"/>
                  <a:cs typeface="+mn-cs"/>
                </a:rPr>
                <a:t>Efficiency Game</a:t>
              </a:r>
            </a:p>
            <a:p>
              <a:pPr lvl="0" algn="ctr">
                <a:defRPr/>
              </a:pPr>
              <a:r>
                <a:rPr lang="en-US" sz="1100" i="1">
                  <a:solidFill>
                    <a:schemeClr val="bg1"/>
                  </a:solidFill>
                  <a:latin typeface="Constantia" panose="02030602050306030303" pitchFamily="18" charset="0"/>
                </a:rPr>
                <a:t>Time is a scarce resource</a:t>
              </a:r>
            </a:p>
            <a:p>
              <a:pPr marL="171450" marR="0" lvl="0" indent="-171450" fontAlgn="auto">
                <a:lnSpc>
                  <a:spcPct val="100000"/>
                </a:lnSpc>
                <a:spcBef>
                  <a:spcPts val="0"/>
                </a:spcBef>
                <a:spcAft>
                  <a:spcPts val="0"/>
                </a:spcAft>
                <a:buClrTx/>
                <a:buSzTx/>
                <a:buFont typeface="Arial" panose="020B0604020202020204" pitchFamily="34" charset="0"/>
                <a:buChar char="•"/>
                <a:tabLst/>
                <a:defRPr/>
              </a:pPr>
              <a:endParaRPr lang="sv-SE" sz="1000" b="1" i="1">
                <a:solidFill>
                  <a:schemeClr val="bg1"/>
                </a:solidFill>
                <a:latin typeface="Constantia" panose="02030602050306030303" pitchFamily="18" charset="0"/>
              </a:endParaRPr>
            </a:p>
            <a:p>
              <a:pPr marL="171450" lvl="0" indent="-171450">
                <a:buFont typeface="Arial" panose="020B0604020202020204" pitchFamily="34" charset="0"/>
                <a:buChar char="•"/>
                <a:defRPr/>
              </a:pPr>
              <a:r>
                <a:rPr lang="en-US" sz="1100">
                  <a:solidFill>
                    <a:schemeClr val="bg1"/>
                  </a:solidFill>
                  <a:latin typeface="Constantia" panose="02030602050306030303" pitchFamily="18" charset="0"/>
                </a:rPr>
                <a:t>Automated welfare services</a:t>
              </a:r>
            </a:p>
            <a:p>
              <a:pPr marL="171450" lvl="0" indent="-171450">
                <a:buFont typeface="Arial" panose="020B0604020202020204" pitchFamily="34" charset="0"/>
                <a:buChar char="•"/>
                <a:defRPr/>
              </a:pPr>
              <a:r>
                <a:rPr lang="en-US" sz="1100">
                  <a:solidFill>
                    <a:schemeClr val="bg1"/>
                  </a:solidFill>
                  <a:latin typeface="Constantia" panose="02030602050306030303" pitchFamily="18" charset="0"/>
                </a:rPr>
                <a:t>Global commercial actors within welfare</a:t>
              </a:r>
            </a:p>
            <a:p>
              <a:pPr marL="171450" lvl="0" indent="-171450">
                <a:buFont typeface="Arial" panose="020B0604020202020204" pitchFamily="34" charset="0"/>
                <a:buChar char="•"/>
                <a:defRPr/>
              </a:pPr>
              <a:r>
                <a:rPr lang="en-US" sz="1100">
                  <a:solidFill>
                    <a:schemeClr val="bg1"/>
                  </a:solidFill>
                  <a:latin typeface="Constantia" panose="02030602050306030303" pitchFamily="18" charset="0"/>
                </a:rPr>
                <a:t>Efficiency over customization</a:t>
              </a:r>
            </a:p>
          </p:txBody>
        </p:sp>
        <p:sp>
          <p:nvSpPr>
            <p:cNvPr id="22" name="Rectangle 15">
              <a:extLst>
                <a:ext uri="{FF2B5EF4-FFF2-40B4-BE49-F238E27FC236}">
                  <a16:creationId xmlns="" xmlns:a16="http://schemas.microsoft.com/office/drawing/2014/main" id="{C0FE3D92-B2BC-488D-AE2C-C93DEB315349}"/>
                </a:ext>
              </a:extLst>
            </p:cNvPr>
            <p:cNvSpPr/>
            <p:nvPr/>
          </p:nvSpPr>
          <p:spPr>
            <a:xfrm>
              <a:off x="2485506" y="4105322"/>
              <a:ext cx="3451740" cy="1260582"/>
            </a:xfrm>
            <a:prstGeom prst="rect">
              <a:avLst/>
            </a:prstGeom>
            <a:solidFill>
              <a:srgbClr val="36ACB8">
                <a:alpha val="80000"/>
              </a:srgbClr>
            </a:solid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b="1" i="0" u="none" strike="noStrike" kern="1200" cap="none" spc="0" normalizeH="0" baseline="0" noProof="0">
                  <a:ln>
                    <a:noFill/>
                  </a:ln>
                  <a:solidFill>
                    <a:schemeClr val="bg1"/>
                  </a:solidFill>
                  <a:effectLst/>
                  <a:uLnTx/>
                  <a:uFillTx/>
                  <a:latin typeface="Tw Cen MT" panose="020B0602020104020603" pitchFamily="34" charset="0"/>
                  <a:ea typeface="+mn-ea"/>
                  <a:cs typeface="+mn-cs"/>
                </a:rPr>
                <a:t>Global Choice</a:t>
              </a:r>
            </a:p>
            <a:p>
              <a:pPr lvl="0" algn="ctr">
                <a:defRPr/>
              </a:pPr>
              <a:r>
                <a:rPr lang="en-US" sz="1100" i="1">
                  <a:solidFill>
                    <a:schemeClr val="bg1"/>
                  </a:solidFill>
                </a:rPr>
                <a:t>Forced to take on a global perspective</a:t>
              </a:r>
            </a:p>
            <a:p>
              <a:pPr lvl="0" algn="ctr">
                <a:defRPr/>
              </a:pPr>
              <a:endParaRPr lang="sv-SE" sz="1100" b="1" i="1">
                <a:solidFill>
                  <a:schemeClr val="bg1"/>
                </a:solidFill>
              </a:endParaRPr>
            </a:p>
            <a:p>
              <a:pPr marL="171450" indent="-171450">
                <a:buFont typeface="Arial" panose="020B0604020202020204" pitchFamily="34" charset="0"/>
                <a:buChar char="•"/>
                <a:defRPr/>
              </a:pPr>
              <a:r>
                <a:rPr lang="en-US" sz="1100">
                  <a:solidFill>
                    <a:schemeClr val="bg1"/>
                  </a:solidFill>
                  <a:latin typeface="Constantia" panose="02030602050306030303" pitchFamily="18" charset="0"/>
                </a:rPr>
                <a:t>Global agreement to solve global issues</a:t>
              </a:r>
            </a:p>
            <a:p>
              <a:pPr marL="171450" indent="-171450">
                <a:buFont typeface="Arial" panose="020B0604020202020204" pitchFamily="34" charset="0"/>
                <a:buChar char="•"/>
                <a:defRPr/>
              </a:pPr>
              <a:r>
                <a:rPr lang="en-US" sz="1100">
                  <a:solidFill>
                    <a:schemeClr val="bg1"/>
                  </a:solidFill>
                  <a:latin typeface="Constantia" panose="02030602050306030303" pitchFamily="18" charset="0"/>
                </a:rPr>
                <a:t>Transformed tax legislation</a:t>
              </a:r>
            </a:p>
            <a:p>
              <a:pPr marL="171450" indent="-171450">
                <a:buFont typeface="Arial" panose="020B0604020202020204" pitchFamily="34" charset="0"/>
                <a:buChar char="•"/>
                <a:defRPr/>
              </a:pPr>
              <a:r>
                <a:rPr lang="en-US" sz="1100">
                  <a:solidFill>
                    <a:schemeClr val="bg1"/>
                  </a:solidFill>
                  <a:latin typeface="Constantia" panose="02030602050306030303" pitchFamily="18" charset="0"/>
                </a:rPr>
                <a:t>Consumers chose business-minded philanthropists</a:t>
              </a:r>
            </a:p>
          </p:txBody>
        </p:sp>
        <p:sp>
          <p:nvSpPr>
            <p:cNvPr id="23" name="Rectangle 17">
              <a:extLst>
                <a:ext uri="{FF2B5EF4-FFF2-40B4-BE49-F238E27FC236}">
                  <a16:creationId xmlns="" xmlns:a16="http://schemas.microsoft.com/office/drawing/2014/main" id="{9F079E13-A126-49B4-8CD4-BBB3106455D9}"/>
                </a:ext>
              </a:extLst>
            </p:cNvPr>
            <p:cNvSpPr/>
            <p:nvPr/>
          </p:nvSpPr>
          <p:spPr>
            <a:xfrm>
              <a:off x="2483259" y="1943856"/>
              <a:ext cx="3455535" cy="1260582"/>
            </a:xfrm>
            <a:prstGeom prst="rect">
              <a:avLst/>
            </a:prstGeom>
            <a:solidFill>
              <a:srgbClr val="36ACB8">
                <a:alpha val="80000"/>
              </a:srgbClr>
            </a:solid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b="1" i="0" u="none" strike="noStrike" kern="1200" cap="none" spc="0" normalizeH="0" baseline="0" noProof="0">
                  <a:ln>
                    <a:noFill/>
                  </a:ln>
                  <a:solidFill>
                    <a:schemeClr val="bg1"/>
                  </a:solidFill>
                  <a:effectLst/>
                  <a:uLnTx/>
                  <a:uFillTx/>
                  <a:latin typeface="Tw Cen MT" panose="020B0602020104020603" pitchFamily="34" charset="0"/>
                  <a:ea typeface="+mn-ea"/>
                  <a:cs typeface="+mn-cs"/>
                </a:rPr>
                <a:t>Data-Driven State</a:t>
              </a:r>
            </a:p>
            <a:p>
              <a:pPr lvl="0" algn="ctr">
                <a:defRPr/>
              </a:pPr>
              <a:r>
                <a:rPr lang="en-US" sz="1100" i="1">
                  <a:solidFill>
                    <a:schemeClr val="bg1"/>
                  </a:solidFill>
                </a:rPr>
                <a:t>The state protects citizens from data misuse</a:t>
              </a:r>
            </a:p>
            <a:p>
              <a:pPr lvl="0">
                <a:defRPr/>
              </a:pPr>
              <a:endParaRPr lang="en-US" sz="1000" i="1">
                <a:solidFill>
                  <a:schemeClr val="bg1"/>
                </a:solidFill>
                <a:latin typeface="Constantia" panose="02030602050306030303" pitchFamily="18" charset="0"/>
              </a:endParaRPr>
            </a:p>
            <a:p>
              <a:pPr marL="171450" lvl="0" indent="-171450">
                <a:buFont typeface="Arial" panose="020B0604020202020204" pitchFamily="34" charset="0"/>
                <a:buChar char="•"/>
                <a:defRPr/>
              </a:pPr>
              <a:r>
                <a:rPr lang="en-US" sz="1100">
                  <a:solidFill>
                    <a:schemeClr val="bg1"/>
                  </a:solidFill>
                  <a:latin typeface="Constantia" panose="02030602050306030303" pitchFamily="18" charset="0"/>
                </a:rPr>
                <a:t>Protection of data among citizens</a:t>
              </a:r>
            </a:p>
            <a:p>
              <a:pPr marL="171450" lvl="0" indent="-171450">
                <a:buFont typeface="Arial" panose="020B0604020202020204" pitchFamily="34" charset="0"/>
                <a:buChar char="•"/>
                <a:defRPr/>
              </a:pPr>
              <a:r>
                <a:rPr lang="en-US" sz="1100">
                  <a:solidFill>
                    <a:schemeClr val="bg1"/>
                  </a:solidFill>
                  <a:latin typeface="Constantia" panose="02030602050306030303" pitchFamily="18" charset="0"/>
                </a:rPr>
                <a:t>Government body with focus on data intelligence</a:t>
              </a:r>
            </a:p>
            <a:p>
              <a:pPr marL="171450" lvl="0" indent="-171450">
                <a:buFont typeface="Arial" panose="020B0604020202020204" pitchFamily="34" charset="0"/>
                <a:buChar char="•"/>
                <a:defRPr/>
              </a:pPr>
              <a:r>
                <a:rPr kumimoji="0" lang="en-US" sz="1100" u="none" strike="noStrike" kern="1200" cap="none" spc="0" normalizeH="0" baseline="0">
                  <a:ln>
                    <a:noFill/>
                  </a:ln>
                  <a:solidFill>
                    <a:schemeClr val="bg1"/>
                  </a:solidFill>
                  <a:effectLst/>
                  <a:uLnTx/>
                  <a:uFillTx/>
                  <a:latin typeface="Constantia" panose="02030602050306030303" pitchFamily="18" charset="0"/>
                </a:rPr>
                <a:t>Data-dri</a:t>
              </a:r>
              <a:r>
                <a:rPr lang="en-US" sz="1100">
                  <a:solidFill>
                    <a:schemeClr val="bg1"/>
                  </a:solidFill>
                  <a:latin typeface="Constantia" panose="02030602050306030303" pitchFamily="18" charset="0"/>
                </a:rPr>
                <a:t>ven modern welfare</a:t>
              </a:r>
              <a:endParaRPr kumimoji="0" lang="en-US" sz="1100" u="none" strike="noStrike" kern="1200" cap="none" spc="0" normalizeH="0" baseline="0">
                <a:ln>
                  <a:noFill/>
                </a:ln>
                <a:solidFill>
                  <a:schemeClr val="bg1"/>
                </a:solidFill>
                <a:effectLst/>
                <a:uLnTx/>
                <a:uFillTx/>
                <a:latin typeface="Constantia" panose="02030602050306030303" pitchFamily="18" charset="0"/>
              </a:endParaRPr>
            </a:p>
          </p:txBody>
        </p:sp>
        <p:sp>
          <p:nvSpPr>
            <p:cNvPr id="25" name="Rectangle 19">
              <a:extLst>
                <a:ext uri="{FF2B5EF4-FFF2-40B4-BE49-F238E27FC236}">
                  <a16:creationId xmlns="" xmlns:a16="http://schemas.microsoft.com/office/drawing/2014/main" id="{41142661-B5A0-4471-99A6-48A599DD273C}"/>
                </a:ext>
              </a:extLst>
            </p:cNvPr>
            <p:cNvSpPr/>
            <p:nvPr/>
          </p:nvSpPr>
          <p:spPr>
            <a:xfrm>
              <a:off x="6033249" y="1943856"/>
              <a:ext cx="3441735" cy="1260582"/>
            </a:xfrm>
            <a:prstGeom prst="rect">
              <a:avLst/>
            </a:prstGeom>
            <a:solidFill>
              <a:srgbClr val="36ACB8">
                <a:alpha val="80000"/>
              </a:srgbClr>
            </a:solid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a:ln>
                    <a:noFill/>
                  </a:ln>
                  <a:solidFill>
                    <a:schemeClr val="bg1"/>
                  </a:solidFill>
                  <a:effectLst/>
                  <a:uLnTx/>
                  <a:uFillTx/>
                  <a:latin typeface="Tw Cen MT"/>
                  <a:ea typeface="+mn-ea"/>
                  <a:cs typeface="+mn-cs"/>
                </a:rPr>
                <a:t>Commercialized Welfare</a:t>
              </a:r>
            </a:p>
            <a:p>
              <a:pPr algn="ctr"/>
              <a:r>
                <a:rPr lang="en-US" sz="1100" i="1">
                  <a:solidFill>
                    <a:schemeClr val="bg1"/>
                  </a:solidFill>
                </a:rPr>
                <a:t>Freedom drives the gig economy</a:t>
              </a:r>
              <a:endParaRPr lang="en-GB" sz="110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000" b="0" i="1" u="none" strike="noStrike" kern="1200" cap="none" spc="0" normalizeH="0" baseline="0" noProof="0">
                <a:ln>
                  <a:noFill/>
                </a:ln>
                <a:solidFill>
                  <a:schemeClr val="bg1"/>
                </a:solidFill>
                <a:effectLst/>
                <a:uLnTx/>
                <a:uFillTx/>
              </a:endParaRPr>
            </a:p>
            <a:p>
              <a:pPr marL="171450" lvl="0" indent="-171450">
                <a:buFont typeface="Arial" panose="020B0604020202020204" pitchFamily="34" charset="0"/>
                <a:buChar char="•"/>
                <a:defRPr/>
              </a:pPr>
              <a:r>
                <a:rPr lang="en-US" sz="1100">
                  <a:solidFill>
                    <a:schemeClr val="bg1"/>
                  </a:solidFill>
                </a:rPr>
                <a:t>The gig economy flourishes</a:t>
              </a:r>
            </a:p>
            <a:p>
              <a:pPr marL="171450" lvl="0" indent="-171450">
                <a:buFont typeface="Arial" panose="020B0604020202020204" pitchFamily="34" charset="0"/>
                <a:buChar char="•"/>
                <a:defRPr/>
              </a:pPr>
              <a:r>
                <a:rPr lang="en-US" sz="1100">
                  <a:solidFill>
                    <a:schemeClr val="bg1"/>
                  </a:solidFill>
                </a:rPr>
                <a:t>High customization – preferably at home</a:t>
              </a:r>
            </a:p>
            <a:p>
              <a:pPr marL="171450" lvl="0" indent="-171450">
                <a:buFont typeface="Arial" panose="020B0604020202020204" pitchFamily="34" charset="0"/>
                <a:buChar char="•"/>
                <a:defRPr/>
              </a:pPr>
              <a:r>
                <a:rPr lang="en-US" sz="1100">
                  <a:solidFill>
                    <a:schemeClr val="bg1"/>
                  </a:solidFill>
                </a:rPr>
                <a:t>AI is a core competitive edge</a:t>
              </a:r>
            </a:p>
          </p:txBody>
        </p:sp>
      </p:grpSp>
      <p:sp>
        <p:nvSpPr>
          <p:cNvPr id="37" name="TextBox 9">
            <a:extLst>
              <a:ext uri="{FF2B5EF4-FFF2-40B4-BE49-F238E27FC236}">
                <a16:creationId xmlns="" xmlns:a16="http://schemas.microsoft.com/office/drawing/2014/main" id="{8B8FDBA9-4508-4EF2-8890-7316AA410399}"/>
              </a:ext>
            </a:extLst>
          </p:cNvPr>
          <p:cNvSpPr txBox="1"/>
          <p:nvPr/>
        </p:nvSpPr>
        <p:spPr>
          <a:xfrm>
            <a:off x="4949184" y="6077720"/>
            <a:ext cx="230775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0"/>
              </a:spcAft>
              <a:buClr>
                <a:srgbClr val="8D938F"/>
              </a:buClr>
              <a:buSzTx/>
              <a:buFontTx/>
              <a:buNone/>
              <a:tabLst/>
              <a:defRPr/>
            </a:pPr>
            <a:r>
              <a:rPr kumimoji="0" lang="en-US" sz="1400" b="1" i="0" u="none" strike="noStrike" kern="1200" cap="none" spc="0" normalizeH="0" baseline="0" noProof="0" dirty="0">
                <a:ln>
                  <a:noFill/>
                </a:ln>
                <a:solidFill>
                  <a:schemeClr val="bg2"/>
                </a:solidFill>
                <a:effectLst/>
                <a:uLnTx/>
                <a:uFillTx/>
                <a:latin typeface="+mj-lt"/>
                <a:ea typeface="+mn-ea"/>
                <a:cs typeface="+mn-cs"/>
              </a:rPr>
              <a:t>STANDARDIZED SOLUTIONS  </a:t>
            </a:r>
          </a:p>
        </p:txBody>
      </p:sp>
      <p:sp>
        <p:nvSpPr>
          <p:cNvPr id="38" name="TextBox 10">
            <a:extLst>
              <a:ext uri="{FF2B5EF4-FFF2-40B4-BE49-F238E27FC236}">
                <a16:creationId xmlns="" xmlns:a16="http://schemas.microsoft.com/office/drawing/2014/main" id="{1208A9A3-D897-4475-A038-1FF7492CD328}"/>
              </a:ext>
            </a:extLst>
          </p:cNvPr>
          <p:cNvSpPr txBox="1"/>
          <p:nvPr/>
        </p:nvSpPr>
        <p:spPr>
          <a:xfrm>
            <a:off x="4949183" y="1062483"/>
            <a:ext cx="230775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solidFill>
                <a:effectLst/>
                <a:uLnTx/>
                <a:uFillTx/>
                <a:latin typeface="+mj-lt"/>
                <a:ea typeface="+mn-ea"/>
                <a:cs typeface="+mn-cs"/>
              </a:rPr>
              <a:t>CUSTOMIZED SOLUTIONS</a:t>
            </a:r>
          </a:p>
        </p:txBody>
      </p:sp>
      <p:pic>
        <p:nvPicPr>
          <p:cNvPr id="26" name="Picture 2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6975" y="3479300"/>
            <a:ext cx="1590277" cy="669646"/>
          </a:xfrm>
          <a:prstGeom prst="rect">
            <a:avLst/>
          </a:prstGeom>
        </p:spPr>
      </p:pic>
      <p:sp>
        <p:nvSpPr>
          <p:cNvPr id="39" name="TextBox 11">
            <a:extLst>
              <a:ext uri="{FF2B5EF4-FFF2-40B4-BE49-F238E27FC236}">
                <a16:creationId xmlns="" xmlns:a16="http://schemas.microsoft.com/office/drawing/2014/main" id="{29D4284E-3864-4799-9CB2-F09CDB9D5E1E}"/>
              </a:ext>
            </a:extLst>
          </p:cNvPr>
          <p:cNvSpPr txBox="1"/>
          <p:nvPr/>
        </p:nvSpPr>
        <p:spPr>
          <a:xfrm>
            <a:off x="980751" y="3660235"/>
            <a:ext cx="16527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0"/>
              </a:spcAft>
              <a:buClr>
                <a:srgbClr val="8D938F"/>
              </a:buClr>
              <a:buSzTx/>
              <a:buFontTx/>
              <a:buNone/>
              <a:tabLst/>
              <a:defRPr/>
            </a:pPr>
            <a:r>
              <a:rPr kumimoji="0" lang="en-US" sz="1400" b="1" i="0" u="none" strike="noStrike" kern="1200" cap="none" spc="0" normalizeH="0" baseline="0" noProof="0" dirty="0">
                <a:ln>
                  <a:noFill/>
                </a:ln>
                <a:solidFill>
                  <a:schemeClr val="bg2"/>
                </a:solidFill>
                <a:effectLst/>
                <a:uLnTx/>
                <a:uFillTx/>
                <a:latin typeface="+mj-lt"/>
                <a:ea typeface="+mn-ea"/>
                <a:cs typeface="+mn-cs"/>
              </a:rPr>
              <a:t>I DO IT MYSELF</a:t>
            </a:r>
          </a:p>
        </p:txBody>
      </p:sp>
      <p:pic>
        <p:nvPicPr>
          <p:cNvPr id="27" name="Picture 2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20972" y="3479300"/>
            <a:ext cx="1590277" cy="669646"/>
          </a:xfrm>
          <a:prstGeom prst="rect">
            <a:avLst/>
          </a:prstGeom>
        </p:spPr>
      </p:pic>
      <p:sp>
        <p:nvSpPr>
          <p:cNvPr id="40" name="TextBox 12">
            <a:extLst>
              <a:ext uri="{FF2B5EF4-FFF2-40B4-BE49-F238E27FC236}">
                <a16:creationId xmlns="" xmlns:a16="http://schemas.microsoft.com/office/drawing/2014/main" id="{34AC6C8B-ED70-4A0D-BD5E-C18E25E8E85F}"/>
              </a:ext>
            </a:extLst>
          </p:cNvPr>
          <p:cNvSpPr txBox="1"/>
          <p:nvPr/>
        </p:nvSpPr>
        <p:spPr>
          <a:xfrm>
            <a:off x="9620971" y="3660235"/>
            <a:ext cx="1590277"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solidFill>
                <a:effectLst/>
                <a:uLnTx/>
                <a:uFillTx/>
                <a:latin typeface="+mj-lt"/>
                <a:ea typeface="+mn-ea"/>
                <a:cs typeface="+mn-cs"/>
              </a:rPr>
              <a:t>DO IT FOR ME</a:t>
            </a:r>
          </a:p>
        </p:txBody>
      </p:sp>
    </p:spTree>
    <p:extLst>
      <p:ext uri="{BB962C8B-B14F-4D97-AF65-F5344CB8AC3E}">
        <p14:creationId xmlns:p14="http://schemas.microsoft.com/office/powerpoint/2010/main" val="4016581100"/>
      </p:ext>
    </p:extLst>
  </p:cSld>
  <p:clrMapOvr>
    <a:masterClrMapping/>
  </p:clrMapOvr>
  <p:transition xmlns:p14="http://schemas.microsoft.com/office/powerpoint/2010/mai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a:extLst>
              <a:ext uri="{FF2B5EF4-FFF2-40B4-BE49-F238E27FC236}">
                <a16:creationId xmlns="" xmlns:a16="http://schemas.microsoft.com/office/drawing/2014/main" id="{3AE232F4-0578-AD46-AB72-DEBB84CA57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6809" y="-9047"/>
            <a:ext cx="4843879" cy="6858000"/>
          </a:xfrm>
          <a:prstGeom prst="rect">
            <a:avLst/>
          </a:prstGeom>
        </p:spPr>
      </p:pic>
      <p:pic>
        <p:nvPicPr>
          <p:cNvPr id="10" name="Bildobjekt 9">
            <a:extLst>
              <a:ext uri="{FF2B5EF4-FFF2-40B4-BE49-F238E27FC236}">
                <a16:creationId xmlns="" xmlns:a16="http://schemas.microsoft.com/office/drawing/2014/main" id="{35278D9E-F0F5-1F4E-AE42-C1F4DBE17978}"/>
              </a:ext>
            </a:extLst>
          </p:cNvPr>
          <p:cNvPicPr>
            <a:picLocks noChangeAspect="1"/>
          </p:cNvPicPr>
          <p:nvPr/>
        </p:nvPicPr>
        <p:blipFill>
          <a:blip r:embed="rId4"/>
          <a:stretch>
            <a:fillRect/>
          </a:stretch>
        </p:blipFill>
        <p:spPr>
          <a:xfrm>
            <a:off x="-3131799" y="-9774"/>
            <a:ext cx="10301659" cy="6867773"/>
          </a:xfrm>
          <a:prstGeom prst="rect">
            <a:avLst/>
          </a:prstGeom>
        </p:spPr>
      </p:pic>
      <p:pic>
        <p:nvPicPr>
          <p:cNvPr id="5" name="Picture 4">
            <a:extLst>
              <a:ext uri="{FF2B5EF4-FFF2-40B4-BE49-F238E27FC236}">
                <a16:creationId xmlns="" xmlns:a16="http://schemas.microsoft.com/office/drawing/2014/main" id="{26A541EA-ED09-0B4A-9D2F-44444D34341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79999" y="1967"/>
            <a:ext cx="4032000" cy="6856033"/>
          </a:xfrm>
          <a:prstGeom prst="rect">
            <a:avLst/>
          </a:prstGeom>
        </p:spPr>
      </p:pic>
      <p:sp>
        <p:nvSpPr>
          <p:cNvPr id="11" name="Rectangle 10">
            <a:extLst>
              <a:ext uri="{FF2B5EF4-FFF2-40B4-BE49-F238E27FC236}">
                <a16:creationId xmlns="" xmlns:a16="http://schemas.microsoft.com/office/drawing/2014/main" id="{AD91F6A8-275A-7A4C-A2FE-2D42E2DD3CE0}"/>
              </a:ext>
            </a:extLst>
          </p:cNvPr>
          <p:cNvSpPr/>
          <p:nvPr/>
        </p:nvSpPr>
        <p:spPr>
          <a:xfrm>
            <a:off x="4079999" y="1966"/>
            <a:ext cx="4032000" cy="6858000"/>
          </a:xfrm>
          <a:prstGeom prst="rect">
            <a:avLst/>
          </a:prstGeom>
          <a:solidFill>
            <a:srgbClr val="FFFFFF">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1">
            <a:extLst>
              <a:ext uri="{FF2B5EF4-FFF2-40B4-BE49-F238E27FC236}">
                <a16:creationId xmlns="" xmlns:a16="http://schemas.microsoft.com/office/drawing/2014/main" id="{38E1FF48-9214-404B-974F-76FB410CFF54}"/>
              </a:ext>
            </a:extLst>
          </p:cNvPr>
          <p:cNvSpPr/>
          <p:nvPr/>
        </p:nvSpPr>
        <p:spPr>
          <a:xfrm>
            <a:off x="8195619" y="-41562"/>
            <a:ext cx="4032000" cy="6859966"/>
          </a:xfrm>
          <a:prstGeom prst="rect">
            <a:avLst/>
          </a:prstGeom>
          <a:solidFill>
            <a:srgbClr val="FFFFFF">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Oval 15">
            <a:extLst>
              <a:ext uri="{FF2B5EF4-FFF2-40B4-BE49-F238E27FC236}">
                <a16:creationId xmlns="" xmlns:a16="http://schemas.microsoft.com/office/drawing/2014/main" id="{9E2DD6B6-3601-BA46-8C94-B0F6BD268ECE}"/>
              </a:ext>
            </a:extLst>
          </p:cNvPr>
          <p:cNvSpPr>
            <a:spLocks noChangeAspect="1"/>
          </p:cNvSpPr>
          <p:nvPr/>
        </p:nvSpPr>
        <p:spPr>
          <a:xfrm>
            <a:off x="4383574" y="767129"/>
            <a:ext cx="2041719" cy="1957614"/>
          </a:xfrm>
          <a:prstGeom prst="ellipse">
            <a:avLst/>
          </a:prstGeom>
          <a:solidFill>
            <a:srgbClr val="FFFFFF">
              <a:alpha val="8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bg2"/>
                </a:solidFill>
              </a:rPr>
              <a:t>The global school is a highly  integrated learning community, supported by modern technology</a:t>
            </a:r>
          </a:p>
        </p:txBody>
      </p:sp>
      <p:grpSp>
        <p:nvGrpSpPr>
          <p:cNvPr id="27" name="Group 26">
            <a:extLst>
              <a:ext uri="{FF2B5EF4-FFF2-40B4-BE49-F238E27FC236}">
                <a16:creationId xmlns="" xmlns:a16="http://schemas.microsoft.com/office/drawing/2014/main" id="{2B2263D3-621D-474E-95F1-68FE49B181A9}"/>
              </a:ext>
            </a:extLst>
          </p:cNvPr>
          <p:cNvGrpSpPr>
            <a:grpSpLocks noChangeAspect="1"/>
          </p:cNvGrpSpPr>
          <p:nvPr/>
        </p:nvGrpSpPr>
        <p:grpSpPr>
          <a:xfrm>
            <a:off x="6147429" y="4285326"/>
            <a:ext cx="1267892" cy="1224000"/>
            <a:chOff x="4421729" y="3068323"/>
            <a:chExt cx="2246500" cy="2168730"/>
          </a:xfrm>
        </p:grpSpPr>
        <p:sp>
          <p:nvSpPr>
            <p:cNvPr id="17" name="Oval 16">
              <a:extLst>
                <a:ext uri="{FF2B5EF4-FFF2-40B4-BE49-F238E27FC236}">
                  <a16:creationId xmlns="" xmlns:a16="http://schemas.microsoft.com/office/drawing/2014/main" id="{964B5F54-1C56-6345-9878-EB41EF4CB17A}"/>
                </a:ext>
              </a:extLst>
            </p:cNvPr>
            <p:cNvSpPr/>
            <p:nvPr/>
          </p:nvSpPr>
          <p:spPr>
            <a:xfrm>
              <a:off x="4421729" y="3068323"/>
              <a:ext cx="2246500" cy="2168730"/>
            </a:xfrm>
            <a:prstGeom prst="ellipse">
              <a:avLst/>
            </a:prstGeom>
            <a:solidFill>
              <a:srgbClr val="FFFFFF">
                <a:alpha val="8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a:solidFill>
                  <a:schemeClr val="bg2"/>
                </a:solidFill>
              </a:endParaRPr>
            </a:p>
          </p:txBody>
        </p:sp>
        <p:pic>
          <p:nvPicPr>
            <p:cNvPr id="26" name="Picture 25">
              <a:extLst>
                <a:ext uri="{FF2B5EF4-FFF2-40B4-BE49-F238E27FC236}">
                  <a16:creationId xmlns="" xmlns:a16="http://schemas.microsoft.com/office/drawing/2014/main" id="{17B57EDE-558C-9548-AE09-66C2E7913F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95881" y="3746519"/>
              <a:ext cx="1898196" cy="743508"/>
            </a:xfrm>
            <a:prstGeom prst="rect">
              <a:avLst/>
            </a:prstGeom>
          </p:spPr>
        </p:pic>
      </p:grpSp>
      <p:sp>
        <p:nvSpPr>
          <p:cNvPr id="28" name="Rectangle 27">
            <a:extLst>
              <a:ext uri="{FF2B5EF4-FFF2-40B4-BE49-F238E27FC236}">
                <a16:creationId xmlns="" xmlns:a16="http://schemas.microsoft.com/office/drawing/2014/main" id="{13259B45-888D-B248-92E9-3AF67BDE65A8}"/>
              </a:ext>
            </a:extLst>
          </p:cNvPr>
          <p:cNvSpPr/>
          <p:nvPr/>
        </p:nvSpPr>
        <p:spPr>
          <a:xfrm>
            <a:off x="-213695" y="-22902"/>
            <a:ext cx="4244549" cy="7682087"/>
          </a:xfrm>
          <a:prstGeom prst="rect">
            <a:avLst/>
          </a:prstGeom>
          <a:solidFill>
            <a:srgbClr val="FFFFFF">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Oval 24">
            <a:extLst>
              <a:ext uri="{FF2B5EF4-FFF2-40B4-BE49-F238E27FC236}">
                <a16:creationId xmlns="" xmlns:a16="http://schemas.microsoft.com/office/drawing/2014/main" id="{D7323E6B-6A72-DA4F-AC5C-7D16CB19A7B1}"/>
              </a:ext>
            </a:extLst>
          </p:cNvPr>
          <p:cNvSpPr>
            <a:spLocks noChangeAspect="1"/>
          </p:cNvSpPr>
          <p:nvPr/>
        </p:nvSpPr>
        <p:spPr>
          <a:xfrm>
            <a:off x="6342106" y="2073243"/>
            <a:ext cx="1374703" cy="1191500"/>
          </a:xfrm>
          <a:prstGeom prst="ellipse">
            <a:avLst/>
          </a:prstGeom>
          <a:solidFill>
            <a:srgbClr val="FFFFFF">
              <a:alpha val="8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chemeClr val="bg2"/>
                </a:solidFill>
                <a:latin typeface="+mj-lt"/>
              </a:rPr>
              <a:t>1554 students </a:t>
            </a:r>
          </a:p>
        </p:txBody>
      </p:sp>
      <p:sp>
        <p:nvSpPr>
          <p:cNvPr id="35" name="Oval 34">
            <a:extLst>
              <a:ext uri="{FF2B5EF4-FFF2-40B4-BE49-F238E27FC236}">
                <a16:creationId xmlns="" xmlns:a16="http://schemas.microsoft.com/office/drawing/2014/main" id="{45B1C802-C3C5-F743-ABAA-3596C7537FE6}"/>
              </a:ext>
            </a:extLst>
          </p:cNvPr>
          <p:cNvSpPr>
            <a:spLocks noChangeAspect="1"/>
          </p:cNvSpPr>
          <p:nvPr/>
        </p:nvSpPr>
        <p:spPr>
          <a:xfrm>
            <a:off x="5052001" y="3019034"/>
            <a:ext cx="1016497" cy="972000"/>
          </a:xfrm>
          <a:prstGeom prst="ellipse">
            <a:avLst/>
          </a:prstGeom>
          <a:solidFill>
            <a:srgbClr val="FFFFFF">
              <a:alpha val="8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chemeClr val="bg2"/>
                </a:solidFill>
                <a:latin typeface="+mj-lt"/>
              </a:rPr>
              <a:t>361</a:t>
            </a:r>
            <a:r>
              <a:rPr lang="en-US" sz="1400" b="1" dirty="0">
                <a:solidFill>
                  <a:schemeClr val="bg2"/>
                </a:solidFill>
              </a:rPr>
              <a:t> </a:t>
            </a:r>
            <a:r>
              <a:rPr lang="en-US" sz="1400" b="1" dirty="0">
                <a:solidFill>
                  <a:schemeClr val="bg2"/>
                </a:solidFill>
                <a:latin typeface="+mj-lt"/>
              </a:rPr>
              <a:t>staff</a:t>
            </a:r>
          </a:p>
        </p:txBody>
      </p:sp>
      <p:sp>
        <p:nvSpPr>
          <p:cNvPr id="22" name="Oval 21">
            <a:extLst>
              <a:ext uri="{FF2B5EF4-FFF2-40B4-BE49-F238E27FC236}">
                <a16:creationId xmlns="" xmlns:a16="http://schemas.microsoft.com/office/drawing/2014/main" id="{2D60A52D-57C1-49A4-8CB4-968628D495A0}"/>
              </a:ext>
            </a:extLst>
          </p:cNvPr>
          <p:cNvSpPr>
            <a:spLocks noChangeAspect="1"/>
          </p:cNvSpPr>
          <p:nvPr/>
        </p:nvSpPr>
        <p:spPr>
          <a:xfrm>
            <a:off x="1994910" y="1322134"/>
            <a:ext cx="1202139" cy="1149516"/>
          </a:xfrm>
          <a:prstGeom prst="ellipse">
            <a:avLst/>
          </a:prstGeom>
          <a:solidFill>
            <a:srgbClr val="FFFFFF">
              <a:alpha val="8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solidFill>
                <a:schemeClr val="accent5"/>
              </a:solidFill>
              <a:latin typeface="+mj-lt"/>
            </a:endParaRPr>
          </a:p>
        </p:txBody>
      </p:sp>
      <p:sp>
        <p:nvSpPr>
          <p:cNvPr id="33" name="Rectangle 27">
            <a:extLst>
              <a:ext uri="{FF2B5EF4-FFF2-40B4-BE49-F238E27FC236}">
                <a16:creationId xmlns="" xmlns:a16="http://schemas.microsoft.com/office/drawing/2014/main" id="{84562427-2A44-7B4A-B2ED-6742FB00A5EB}"/>
              </a:ext>
            </a:extLst>
          </p:cNvPr>
          <p:cNvSpPr/>
          <p:nvPr/>
        </p:nvSpPr>
        <p:spPr>
          <a:xfrm>
            <a:off x="-208330" y="-190003"/>
            <a:ext cx="4244549" cy="7682087"/>
          </a:xfrm>
          <a:prstGeom prst="rect">
            <a:avLst/>
          </a:prstGeom>
          <a:solidFill>
            <a:srgbClr val="FFFFFF">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 xmlns:a16="http://schemas.microsoft.com/office/drawing/2014/main" id="{F097765A-8C56-744A-A6FA-5C8E2E86FCE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46437" y="1745936"/>
            <a:ext cx="1099966" cy="327307"/>
          </a:xfrm>
          <a:prstGeom prst="rect">
            <a:avLst/>
          </a:prstGeom>
        </p:spPr>
      </p:pic>
      <p:sp>
        <p:nvSpPr>
          <p:cNvPr id="18" name="Oval 17">
            <a:extLst>
              <a:ext uri="{FF2B5EF4-FFF2-40B4-BE49-F238E27FC236}">
                <a16:creationId xmlns="" xmlns:a16="http://schemas.microsoft.com/office/drawing/2014/main" id="{6A3B2C97-ECF2-4E48-89D8-9503FB722BB4}"/>
              </a:ext>
            </a:extLst>
          </p:cNvPr>
          <p:cNvSpPr>
            <a:spLocks noChangeAspect="1"/>
          </p:cNvSpPr>
          <p:nvPr/>
        </p:nvSpPr>
        <p:spPr>
          <a:xfrm>
            <a:off x="458474" y="3075890"/>
            <a:ext cx="2548189" cy="2459976"/>
          </a:xfrm>
          <a:prstGeom prst="ellipse">
            <a:avLst/>
          </a:prstGeom>
          <a:solidFill>
            <a:srgbClr val="FFFFFF">
              <a:alpha val="69804"/>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bg2"/>
                </a:solidFill>
              </a:rPr>
              <a:t>The government and private sector collaborates to make UK the safest place to live and work online</a:t>
            </a:r>
          </a:p>
        </p:txBody>
      </p:sp>
      <p:sp>
        <p:nvSpPr>
          <p:cNvPr id="36" name="Oval 35">
            <a:extLst>
              <a:ext uri="{FF2B5EF4-FFF2-40B4-BE49-F238E27FC236}">
                <a16:creationId xmlns="" xmlns:a16="http://schemas.microsoft.com/office/drawing/2014/main" id="{250A7181-2CA6-3844-BDF2-F5DFF7D62B3F}"/>
              </a:ext>
            </a:extLst>
          </p:cNvPr>
          <p:cNvSpPr>
            <a:spLocks noChangeAspect="1"/>
          </p:cNvSpPr>
          <p:nvPr/>
        </p:nvSpPr>
        <p:spPr>
          <a:xfrm>
            <a:off x="8319183" y="2895232"/>
            <a:ext cx="2337869" cy="2256937"/>
          </a:xfrm>
          <a:prstGeom prst="ellipse">
            <a:avLst/>
          </a:prstGeom>
          <a:solidFill>
            <a:srgbClr val="FFFFFF">
              <a:alpha val="69804"/>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err="1">
                <a:solidFill>
                  <a:schemeClr val="bg2"/>
                </a:solidFill>
              </a:rPr>
              <a:t>Schadt</a:t>
            </a:r>
            <a:r>
              <a:rPr lang="en-US" sz="1200" b="1" dirty="0">
                <a:solidFill>
                  <a:schemeClr val="bg2"/>
                </a:solidFill>
              </a:rPr>
              <a:t> at Mount Sinai Hospital amassed o pool of genetic data from </a:t>
            </a:r>
            <a:r>
              <a:rPr lang="en-US" sz="1400" b="1" dirty="0">
                <a:solidFill>
                  <a:schemeClr val="bg2"/>
                </a:solidFill>
              </a:rPr>
              <a:t>600,000 people</a:t>
            </a:r>
            <a:r>
              <a:rPr lang="en-US" sz="1200" b="1" dirty="0">
                <a:solidFill>
                  <a:schemeClr val="bg2"/>
                </a:solidFill>
              </a:rPr>
              <a:t> – and estimates he would need at least </a:t>
            </a:r>
            <a:r>
              <a:rPr lang="en-US" sz="1400" b="1" dirty="0">
                <a:solidFill>
                  <a:schemeClr val="bg2"/>
                </a:solidFill>
              </a:rPr>
              <a:t>10 million </a:t>
            </a:r>
            <a:r>
              <a:rPr lang="en-US" sz="1200" b="1" dirty="0">
                <a:solidFill>
                  <a:schemeClr val="bg2"/>
                </a:solidFill>
              </a:rPr>
              <a:t>to detect disease-causing mutations</a:t>
            </a:r>
          </a:p>
        </p:txBody>
      </p:sp>
      <p:sp>
        <p:nvSpPr>
          <p:cNvPr id="38" name="Oval 37">
            <a:extLst>
              <a:ext uri="{FF2B5EF4-FFF2-40B4-BE49-F238E27FC236}">
                <a16:creationId xmlns="" xmlns:a16="http://schemas.microsoft.com/office/drawing/2014/main" id="{B135363E-E9A5-164E-AF28-9E6D07E47361}"/>
              </a:ext>
            </a:extLst>
          </p:cNvPr>
          <p:cNvSpPr>
            <a:spLocks noChangeAspect="1"/>
          </p:cNvSpPr>
          <p:nvPr/>
        </p:nvSpPr>
        <p:spPr>
          <a:xfrm>
            <a:off x="10170224" y="651293"/>
            <a:ext cx="1615546" cy="1529329"/>
          </a:xfrm>
          <a:prstGeom prst="ellipse">
            <a:avLst/>
          </a:prstGeom>
          <a:solidFill>
            <a:srgbClr val="FFFFFF">
              <a:alpha val="8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bg2"/>
                </a:solidFill>
              </a:rPr>
              <a:t>Patient-centered health intelligence company</a:t>
            </a:r>
          </a:p>
        </p:txBody>
      </p:sp>
      <p:sp>
        <p:nvSpPr>
          <p:cNvPr id="24" name="Oval 23">
            <a:extLst>
              <a:ext uri="{FF2B5EF4-FFF2-40B4-BE49-F238E27FC236}">
                <a16:creationId xmlns="" xmlns:a16="http://schemas.microsoft.com/office/drawing/2014/main" id="{32199A0D-D992-4C1D-A836-7B79B41FC0BB}"/>
              </a:ext>
            </a:extLst>
          </p:cNvPr>
          <p:cNvSpPr>
            <a:spLocks noChangeAspect="1"/>
          </p:cNvSpPr>
          <p:nvPr/>
        </p:nvSpPr>
        <p:spPr>
          <a:xfrm>
            <a:off x="8566931" y="621216"/>
            <a:ext cx="1202139" cy="1149516"/>
          </a:xfrm>
          <a:prstGeom prst="ellipse">
            <a:avLst/>
          </a:prstGeom>
          <a:solidFill>
            <a:srgbClr val="FFFFFF">
              <a:alpha val="8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solidFill>
                <a:schemeClr val="accent5"/>
              </a:solidFill>
              <a:latin typeface="+mj-lt"/>
            </a:endParaRPr>
          </a:p>
        </p:txBody>
      </p:sp>
      <p:sp>
        <p:nvSpPr>
          <p:cNvPr id="30" name="Oval 29">
            <a:extLst>
              <a:ext uri="{FF2B5EF4-FFF2-40B4-BE49-F238E27FC236}">
                <a16:creationId xmlns="" xmlns:a16="http://schemas.microsoft.com/office/drawing/2014/main" id="{F204055A-1D29-411C-9138-897BE54F5946}"/>
              </a:ext>
            </a:extLst>
          </p:cNvPr>
          <p:cNvSpPr>
            <a:spLocks noChangeAspect="1"/>
          </p:cNvSpPr>
          <p:nvPr/>
        </p:nvSpPr>
        <p:spPr>
          <a:xfrm>
            <a:off x="9960545" y="4763329"/>
            <a:ext cx="2034905" cy="1945828"/>
          </a:xfrm>
          <a:prstGeom prst="ellipse">
            <a:avLst/>
          </a:prstGeom>
          <a:solidFill>
            <a:srgbClr val="FFFFFF">
              <a:alpha val="8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b="1" dirty="0">
                <a:solidFill>
                  <a:schemeClr val="bg2"/>
                </a:solidFill>
              </a:rPr>
              <a:t> </a:t>
            </a:r>
            <a:r>
              <a:rPr lang="sv-SE" sz="1100" b="1" dirty="0" err="1">
                <a:solidFill>
                  <a:schemeClr val="bg2"/>
                </a:solidFill>
              </a:rPr>
              <a:t>Interdisciplinary</a:t>
            </a:r>
            <a:r>
              <a:rPr lang="sv-SE" sz="1100" b="1" dirty="0">
                <a:solidFill>
                  <a:schemeClr val="bg2"/>
                </a:solidFill>
              </a:rPr>
              <a:t> team of scientists, data </a:t>
            </a:r>
            <a:r>
              <a:rPr lang="sv-SE" sz="1100" b="1" dirty="0" err="1">
                <a:solidFill>
                  <a:schemeClr val="bg2"/>
                </a:solidFill>
              </a:rPr>
              <a:t>engineers</a:t>
            </a:r>
            <a:r>
              <a:rPr lang="sv-SE" sz="1100" b="1" dirty="0">
                <a:solidFill>
                  <a:schemeClr val="bg2"/>
                </a:solidFill>
              </a:rPr>
              <a:t>, and </a:t>
            </a:r>
            <a:r>
              <a:rPr lang="sv-SE" sz="1100" b="1" dirty="0" err="1">
                <a:solidFill>
                  <a:schemeClr val="bg2"/>
                </a:solidFill>
              </a:rPr>
              <a:t>clinicians</a:t>
            </a:r>
            <a:endParaRPr lang="en-US" sz="1400" b="1" dirty="0">
              <a:solidFill>
                <a:schemeClr val="bg2"/>
              </a:solidFill>
              <a:latin typeface="+mj-lt"/>
            </a:endParaRPr>
          </a:p>
        </p:txBody>
      </p:sp>
      <p:cxnSp>
        <p:nvCxnSpPr>
          <p:cNvPr id="15" name="Rak 14">
            <a:extLst>
              <a:ext uri="{FF2B5EF4-FFF2-40B4-BE49-F238E27FC236}">
                <a16:creationId xmlns="" xmlns:a16="http://schemas.microsoft.com/office/drawing/2014/main" id="{94CA717F-4388-A049-83EB-E86FAFE66C25}"/>
              </a:ext>
            </a:extLst>
          </p:cNvPr>
          <p:cNvCxnSpPr/>
          <p:nvPr/>
        </p:nvCxnSpPr>
        <p:spPr>
          <a:xfrm flipH="1">
            <a:off x="4030854" y="0"/>
            <a:ext cx="49145" cy="6858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Rak 33">
            <a:extLst>
              <a:ext uri="{FF2B5EF4-FFF2-40B4-BE49-F238E27FC236}">
                <a16:creationId xmlns="" xmlns:a16="http://schemas.microsoft.com/office/drawing/2014/main" id="{61D4D274-FBBC-494B-97D5-D6BB8EBAFC4B}"/>
              </a:ext>
            </a:extLst>
          </p:cNvPr>
          <p:cNvCxnSpPr/>
          <p:nvPr/>
        </p:nvCxnSpPr>
        <p:spPr>
          <a:xfrm flipH="1">
            <a:off x="8117289" y="0"/>
            <a:ext cx="49145" cy="6858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Bildobjekt 18">
            <a:extLst>
              <a:ext uri="{FF2B5EF4-FFF2-40B4-BE49-F238E27FC236}">
                <a16:creationId xmlns="" xmlns:a16="http://schemas.microsoft.com/office/drawing/2014/main" id="{113BCBD1-4FE8-6547-9245-F547120AE3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94094" y="1080655"/>
            <a:ext cx="891533" cy="249007"/>
          </a:xfrm>
          <a:prstGeom prst="rect">
            <a:avLst/>
          </a:prstGeom>
        </p:spPr>
      </p:pic>
      <p:sp>
        <p:nvSpPr>
          <p:cNvPr id="37" name="Oval 37">
            <a:extLst>
              <a:ext uri="{FF2B5EF4-FFF2-40B4-BE49-F238E27FC236}">
                <a16:creationId xmlns="" xmlns:a16="http://schemas.microsoft.com/office/drawing/2014/main" id="{85572600-FF47-6D43-9651-B87BD6406E79}"/>
              </a:ext>
            </a:extLst>
          </p:cNvPr>
          <p:cNvSpPr>
            <a:spLocks noChangeAspect="1"/>
          </p:cNvSpPr>
          <p:nvPr/>
        </p:nvSpPr>
        <p:spPr>
          <a:xfrm>
            <a:off x="89440" y="651294"/>
            <a:ext cx="1615546" cy="1529329"/>
          </a:xfrm>
          <a:prstGeom prst="ellipse">
            <a:avLst/>
          </a:prstGeom>
          <a:solidFill>
            <a:srgbClr val="FFFFFF">
              <a:alpha val="8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bg2"/>
                </a:solidFill>
              </a:rPr>
              <a:t>Cyber security demands a global approach</a:t>
            </a:r>
          </a:p>
        </p:txBody>
      </p:sp>
    </p:spTree>
    <p:extLst>
      <p:ext uri="{BB962C8B-B14F-4D97-AF65-F5344CB8AC3E}">
        <p14:creationId xmlns:p14="http://schemas.microsoft.com/office/powerpoint/2010/main" val="736318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80391"/>
            <a:ext cx="11582400" cy="4913313"/>
          </a:xfrm>
        </p:spPr>
        <p:txBody>
          <a:bodyPr/>
          <a:lstStyle/>
          <a:p>
            <a:endParaRPr lang="en-GB" sz="4400" b="1" dirty="0"/>
          </a:p>
          <a:p>
            <a:endParaRPr lang="en-GB" sz="4400" b="1" dirty="0"/>
          </a:p>
          <a:p>
            <a:endParaRPr lang="en-GB" sz="4400" b="1" dirty="0"/>
          </a:p>
          <a:p>
            <a:pPr algn="ctr"/>
            <a:r>
              <a:rPr lang="en-GB" sz="4400" b="1" dirty="0"/>
              <a:t>Thank you!</a:t>
            </a:r>
          </a:p>
        </p:txBody>
      </p:sp>
    </p:spTree>
    <p:extLst>
      <p:ext uri="{BB962C8B-B14F-4D97-AF65-F5344CB8AC3E}">
        <p14:creationId xmlns:p14="http://schemas.microsoft.com/office/powerpoint/2010/main" val="557570902"/>
      </p:ext>
    </p:extLst>
  </p:cSld>
  <p:clrMapOvr>
    <a:masterClrMapping/>
  </p:clrMapOvr>
  <p:transition xmlns:p14="http://schemas.microsoft.com/office/powerpoint/2010/mai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body" idx="1"/>
          </p:nvPr>
        </p:nvSpPr>
        <p:spPr>
          <a:xfrm>
            <a:off x="1524000" y="0"/>
            <a:ext cx="9144000" cy="5791200"/>
          </a:xfrm>
        </p:spPr>
        <p:txBody>
          <a:bodyPr>
            <a:noAutofit/>
          </a:bodyPr>
          <a:lstStyle/>
          <a:p>
            <a:pPr marL="0" indent="0" algn="ctr">
              <a:spcBef>
                <a:spcPts val="0"/>
              </a:spcBef>
              <a:buNone/>
              <a:defRPr/>
            </a:pPr>
            <a:endParaRPr lang="en-US" b="1" dirty="0">
              <a:ln>
                <a:solidFill>
                  <a:schemeClr val="tx1">
                    <a:alpha val="18000"/>
                  </a:schemeClr>
                </a:solidFill>
              </a:ln>
              <a:solidFill>
                <a:srgbClr val="FFFFFF"/>
              </a:solidFill>
              <a:effectLst>
                <a:outerShdw blurRad="50800" dist="38100" dir="2700000" algn="tl" rotWithShape="0">
                  <a:prstClr val="black">
                    <a:alpha val="40000"/>
                  </a:prstClr>
                </a:outerShdw>
              </a:effectLst>
            </a:endParaRPr>
          </a:p>
          <a:p>
            <a:pPr marL="0" indent="0" algn="ctr">
              <a:buNone/>
            </a:pPr>
            <a:endParaRPr lang="en-US" b="1" dirty="0">
              <a:effectLst>
                <a:outerShdw blurRad="50800" dist="38100" dir="2700000" algn="tl" rotWithShape="0">
                  <a:prstClr val="black">
                    <a:alpha val="40000"/>
                  </a:prstClr>
                </a:outerShdw>
              </a:effectLst>
            </a:endParaRPr>
          </a:p>
          <a:p>
            <a:pPr marL="0" indent="0" algn="ctr">
              <a:buNone/>
            </a:pPr>
            <a:endParaRPr lang="en-US" b="1" dirty="0">
              <a:effectLst>
                <a:outerShdw blurRad="50800" dist="38100" dir="2700000" algn="tl" rotWithShape="0">
                  <a:prstClr val="black">
                    <a:alpha val="40000"/>
                  </a:prstClr>
                </a:outerShdw>
              </a:effectLst>
            </a:endParaRPr>
          </a:p>
          <a:p>
            <a:pPr marL="0" indent="0" algn="ctr">
              <a:buNone/>
            </a:pPr>
            <a:endParaRPr lang="en-US" dirty="0">
              <a:ln>
                <a:solidFill>
                  <a:schemeClr val="tx1">
                    <a:alpha val="27000"/>
                  </a:schemeClr>
                </a:solidFill>
              </a:ln>
              <a:solidFill>
                <a:srgbClr val="FFFFFF"/>
              </a:solidFill>
              <a:effectLst>
                <a:outerShdw blurRad="50800" dist="38100" dir="2700000" algn="tl" rotWithShape="0">
                  <a:prstClr val="black">
                    <a:alpha val="40000"/>
                  </a:prstClr>
                </a:outerShdw>
              </a:effectLst>
            </a:endParaRPr>
          </a:p>
          <a:p>
            <a:pPr algn="ctr" eaLnBrk="1" hangingPunct="1">
              <a:spcBef>
                <a:spcPts val="0"/>
              </a:spcBef>
              <a:buNone/>
              <a:defRPr/>
            </a:pPr>
            <a:endParaRPr lang="en-US" dirty="0">
              <a:ln>
                <a:solidFill>
                  <a:schemeClr val="tx1">
                    <a:alpha val="27000"/>
                  </a:schemeClr>
                </a:solidFill>
              </a:ln>
              <a:solidFill>
                <a:srgbClr val="FFFFFF"/>
              </a:solidFill>
              <a:effectLst>
                <a:outerShdw blurRad="50800" dist="38100" dir="2700000" algn="tl" rotWithShape="0">
                  <a:prstClr val="black">
                    <a:alpha val="40000"/>
                  </a:prstClr>
                </a:outerShdw>
              </a:effectLst>
            </a:endParaRP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8207" y="18"/>
            <a:ext cx="11518490" cy="1510000"/>
          </a:xfrm>
          <a:prstGeom prst="rect">
            <a:avLst/>
          </a:prstGeom>
        </p:spPr>
      </p:pic>
      <p:sp>
        <p:nvSpPr>
          <p:cNvPr id="15" name="Content Placeholder 2"/>
          <p:cNvSpPr txBox="1">
            <a:spLocks/>
          </p:cNvSpPr>
          <p:nvPr/>
        </p:nvSpPr>
        <p:spPr bwMode="auto">
          <a:xfrm>
            <a:off x="628407" y="405793"/>
            <a:ext cx="10935185" cy="99410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None/>
            </a:pPr>
            <a:r>
              <a:rPr lang="en-GB" sz="3600" kern="0" dirty="0">
                <a:solidFill>
                  <a:schemeClr val="tx1"/>
                </a:solidFill>
              </a:rPr>
              <a:t>Presentation 2 - Telemedicine and the Welfare State</a:t>
            </a:r>
            <a:endParaRPr lang="en-US" sz="3600" kern="0" dirty="0">
              <a:solidFill>
                <a:schemeClr val="tx1"/>
              </a:solidFill>
            </a:endParaRPr>
          </a:p>
        </p:txBody>
      </p:sp>
      <p:pic>
        <p:nvPicPr>
          <p:cNvPr id="29" name="Picture 2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09149" y="5481804"/>
            <a:ext cx="2879908" cy="902218"/>
          </a:xfrm>
          <a:prstGeom prst="rect">
            <a:avLst/>
          </a:prstGeom>
        </p:spPr>
      </p:pic>
      <p:sp>
        <p:nvSpPr>
          <p:cNvPr id="34" name="Content Placeholder 2"/>
          <p:cNvSpPr txBox="1">
            <a:spLocks/>
          </p:cNvSpPr>
          <p:nvPr/>
        </p:nvSpPr>
        <p:spPr bwMode="auto">
          <a:xfrm>
            <a:off x="5478779" y="5699640"/>
            <a:ext cx="1940648" cy="68438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None/>
            </a:pPr>
            <a:r>
              <a:rPr lang="en-US" sz="9600" b="1" kern="0" dirty="0" err="1">
                <a:solidFill>
                  <a:schemeClr val="tx1"/>
                </a:solidFill>
              </a:rPr>
              <a:t>Mårten</a:t>
            </a:r>
            <a:r>
              <a:rPr lang="en-US" sz="9600" b="1" kern="0" dirty="0">
                <a:solidFill>
                  <a:schemeClr val="tx1"/>
                </a:solidFill>
              </a:rPr>
              <a:t> Blix</a:t>
            </a:r>
            <a:endParaRPr lang="en-US" sz="9600" kern="0" dirty="0">
              <a:solidFill>
                <a:schemeClr val="tx1"/>
              </a:solidFill>
            </a:endParaRPr>
          </a:p>
          <a:p>
            <a:pPr marL="0" indent="0">
              <a:buFont typeface="Wingdings" charset="0"/>
              <a:buNone/>
            </a:pPr>
            <a:endParaRPr lang="en-US" sz="1600" kern="0" dirty="0">
              <a:solidFill>
                <a:schemeClr val="tx1"/>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lgn="r">
              <a:buFont typeface="Wingdings" charset="0"/>
              <a:buNone/>
            </a:pPr>
            <a:r>
              <a:rPr lang="en-US" sz="3200" kern="0" dirty="0">
                <a:solidFill>
                  <a:schemeClr val="tx1"/>
                </a:solidFill>
              </a:rPr>
              <a:t>    </a:t>
            </a:r>
          </a:p>
        </p:txBody>
      </p:sp>
      <p:pic>
        <p:nvPicPr>
          <p:cNvPr id="30722" name="Picture 2" descr="C:\Users\Anthony\Documents\University\SSE Books\Digital State Book\Estrad Presentation Material (10 Dec 2019)\Author Headshots\thumbnail_MårtenBlix IFN picture 2016.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68788" y="1662910"/>
            <a:ext cx="2960630" cy="3781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4759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349851" y="282470"/>
            <a:ext cx="11076215" cy="1860917"/>
          </a:xfrm>
        </p:spPr>
        <p:txBody>
          <a:bodyPr>
            <a:normAutofit fontScale="90000"/>
          </a:bodyPr>
          <a:lstStyle/>
          <a:p>
            <a:pPr fontAlgn="t"/>
            <a:r>
              <a:rPr lang="en-US" sz="6000" b="1" spc="0" dirty="0">
                <a:ln w="22225">
                  <a:solidFill>
                    <a:schemeClr val="accent2"/>
                  </a:solidFill>
                  <a:prstDash val="solid"/>
                </a:ln>
                <a:effectLst/>
              </a:rPr>
              <a:t>Telemedicine </a:t>
            </a:r>
            <a:br>
              <a:rPr lang="en-US" sz="6000" b="1" spc="0" dirty="0">
                <a:ln w="22225">
                  <a:solidFill>
                    <a:schemeClr val="accent2"/>
                  </a:solidFill>
                  <a:prstDash val="solid"/>
                </a:ln>
                <a:effectLst/>
              </a:rPr>
            </a:br>
            <a:r>
              <a:rPr lang="en-US" sz="6000" b="1" spc="0" dirty="0">
                <a:ln w="22225">
                  <a:solidFill>
                    <a:schemeClr val="accent2"/>
                  </a:solidFill>
                  <a:prstDash val="solid"/>
                </a:ln>
                <a:effectLst/>
              </a:rPr>
              <a:t>and the Welfare State</a:t>
            </a:r>
            <a:endParaRPr lang="en-US" sz="6000" spc="0" dirty="0">
              <a:ln w="22225">
                <a:solidFill>
                  <a:schemeClr val="accent2"/>
                </a:solidFill>
                <a:prstDash val="solid"/>
              </a:ln>
              <a:effectLst/>
              <a:latin typeface="Times New Roman" charset="0"/>
            </a:endParaRPr>
          </a:p>
        </p:txBody>
      </p:sp>
      <p:sp>
        <p:nvSpPr>
          <p:cNvPr id="3" name="Underrubrik 2"/>
          <p:cNvSpPr>
            <a:spLocks noGrp="1"/>
          </p:cNvSpPr>
          <p:nvPr>
            <p:ph type="subTitle" idx="1"/>
          </p:nvPr>
        </p:nvSpPr>
        <p:spPr>
          <a:xfrm>
            <a:off x="1315958" y="2454207"/>
            <a:ext cx="9144000" cy="3042834"/>
          </a:xfrm>
        </p:spPr>
        <p:txBody>
          <a:bodyPr>
            <a:noAutofit/>
          </a:bodyPr>
          <a:lstStyle/>
          <a:p>
            <a:pPr algn="ctr"/>
            <a:r>
              <a:rPr lang="en-US" sz="2800" dirty="0"/>
              <a:t>Mårten Blix</a:t>
            </a:r>
          </a:p>
          <a:p>
            <a:pPr algn="ctr"/>
            <a:r>
              <a:rPr lang="en-US" sz="2800" dirty="0"/>
              <a:t>Research Institute of Industrial Economics, Stockholm</a:t>
            </a:r>
          </a:p>
          <a:p>
            <a:pPr algn="ctr"/>
            <a:r>
              <a:rPr lang="en-US" sz="2800" dirty="0"/>
              <a:t>Presentation at </a:t>
            </a:r>
            <a:r>
              <a:rPr lang="en-US" sz="2800" dirty="0" smtClean="0"/>
              <a:t>ESTRAD - ESBRI/Stockholm </a:t>
            </a:r>
            <a:r>
              <a:rPr lang="en-US" sz="2800" dirty="0"/>
              <a:t>School of Economics</a:t>
            </a:r>
          </a:p>
          <a:p>
            <a:pPr algn="ctr"/>
            <a:r>
              <a:rPr lang="en-US" sz="2800" dirty="0"/>
              <a:t>10 December 2019</a:t>
            </a:r>
          </a:p>
          <a:p>
            <a:pPr algn="ctr"/>
            <a:endParaRPr lang="en-US" sz="2800" dirty="0"/>
          </a:p>
          <a:p>
            <a:pPr algn="ctr"/>
            <a:r>
              <a:rPr lang="en-US" sz="2800" dirty="0" smtClean="0"/>
              <a:t>E-mail</a:t>
            </a:r>
            <a:r>
              <a:rPr lang="en-US" sz="2800" dirty="0"/>
              <a:t>: </a:t>
            </a:r>
            <a:r>
              <a:rPr lang="en-US" sz="2800" noProof="1">
                <a:hlinkClick r:id="rId4">
                  <a:extLst>
                    <a:ext uri="{A12FA001-AC4F-418D-AE19-62706E023703}">
                      <ahyp:hlinkClr xmlns="" xmlns:ahyp="http://schemas.microsoft.com/office/drawing/2018/hyperlinkcolor" val="tx"/>
                    </a:ext>
                  </a:extLst>
                </a:hlinkClick>
              </a:rPr>
              <a:t>marten.blix@ifn.se</a:t>
            </a:r>
            <a:r>
              <a:rPr lang="en-US" sz="2800" noProof="1"/>
              <a:t>; twitter @mpblix</a:t>
            </a:r>
          </a:p>
          <a:p>
            <a:pPr algn="ctr"/>
            <a:r>
              <a:rPr lang="en-US" sz="2800" dirty="0">
                <a:hlinkClick r:id="rId5">
                  <a:extLst>
                    <a:ext uri="{A12FA001-AC4F-418D-AE19-62706E023703}">
                      <ahyp:hlinkClr xmlns="" xmlns:ahyp="http://schemas.microsoft.com/office/drawing/2018/hyperlinkcolor" val="tx"/>
                    </a:ext>
                  </a:extLst>
                </a:hlinkClick>
              </a:rPr>
              <a:t>www.martenblix.com</a:t>
            </a:r>
            <a:endParaRPr lang="en-US" sz="2800" dirty="0"/>
          </a:p>
        </p:txBody>
      </p:sp>
    </p:spTree>
    <p:custDataLst>
      <p:tags r:id="rId1"/>
    </p:custDataLst>
    <p:extLst>
      <p:ext uri="{BB962C8B-B14F-4D97-AF65-F5344CB8AC3E}">
        <p14:creationId xmlns:p14="http://schemas.microsoft.com/office/powerpoint/2010/main" val="1347279784"/>
      </p:ext>
    </p:extLst>
  </p:cSld>
  <p:clrMapOvr>
    <a:masterClrMapping/>
  </p:clrMapOvr>
  <mc:AlternateContent xmlns:mc="http://schemas.openxmlformats.org/markup-compatibility/2006" xmlns:p14="http://schemas.microsoft.com/office/powerpoint/2010/main">
    <mc:Choice Requires="p14">
      <p:transition spd="slow" p14:dur="2000" advTm="55867"/>
    </mc:Choice>
    <mc:Fallback xmlns="">
      <p:transition spd="slow" advTm="5586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30A280-482E-A34E-9487-9CED3F3FBE98}"/>
              </a:ext>
            </a:extLst>
          </p:cNvPr>
          <p:cNvSpPr>
            <a:spLocks noGrp="1"/>
          </p:cNvSpPr>
          <p:nvPr>
            <p:ph type="title"/>
          </p:nvPr>
        </p:nvSpPr>
        <p:spPr>
          <a:xfrm>
            <a:off x="1916647" y="164008"/>
            <a:ext cx="8669469" cy="940858"/>
          </a:xfrm>
        </p:spPr>
        <p:txBody>
          <a:bodyPr>
            <a:normAutofit/>
          </a:bodyPr>
          <a:lstStyle/>
          <a:p>
            <a:r>
              <a:rPr lang="en-GB" sz="3600" dirty="0"/>
              <a:t>Primary Care Under Pressure</a:t>
            </a:r>
          </a:p>
        </p:txBody>
      </p:sp>
      <p:pic>
        <p:nvPicPr>
          <p:cNvPr id="22" name="Picture 21" descr="A group of people in a room&#10;&#10;Description automatically generated">
            <a:extLst>
              <a:ext uri="{FF2B5EF4-FFF2-40B4-BE49-F238E27FC236}">
                <a16:creationId xmlns="" xmlns:a16="http://schemas.microsoft.com/office/drawing/2014/main" id="{34531555-B40C-A246-B1E4-A4C429ED7452}"/>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 xmlns:a1611="http://schemas.microsoft.com/office/drawing/2016/11/main" r:id="rId3"/>
              </a:ext>
            </a:extLst>
          </a:blip>
          <a:stretch>
            <a:fillRect/>
          </a:stretch>
        </p:blipFill>
        <p:spPr>
          <a:xfrm>
            <a:off x="2533505" y="1259640"/>
            <a:ext cx="7435753" cy="49639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Box 22">
            <a:extLst>
              <a:ext uri="{FF2B5EF4-FFF2-40B4-BE49-F238E27FC236}">
                <a16:creationId xmlns="" xmlns:a16="http://schemas.microsoft.com/office/drawing/2014/main" id="{7215F653-F278-8846-AB24-C6EF689EF6CE}"/>
              </a:ext>
            </a:extLst>
          </p:cNvPr>
          <p:cNvSpPr txBox="1"/>
          <p:nvPr/>
        </p:nvSpPr>
        <p:spPr>
          <a:xfrm>
            <a:off x="3832094" y="6262043"/>
            <a:ext cx="6027819" cy="230832"/>
          </a:xfrm>
          <a:prstGeom prst="rect">
            <a:avLst/>
          </a:prstGeom>
          <a:noFill/>
        </p:spPr>
        <p:txBody>
          <a:bodyPr wrap="square" rtlCol="0">
            <a:spAutoFit/>
          </a:bodyPr>
          <a:lstStyle/>
          <a:p>
            <a:r>
              <a:rPr lang="sv-SE" sz="900" dirty="0">
                <a:solidFill>
                  <a:schemeClr val="bg1"/>
                </a:solidFill>
                <a:hlinkClick r:id="rId3" tooltip="http://healthxph.net/healthcare/improving-care-clinics.html">
                  <a:extLst>
                    <a:ext uri="{A12FA001-AC4F-418D-AE19-62706E023703}">
                      <ahyp:hlinkClr xmlns="" xmlns:ahyp="http://schemas.microsoft.com/office/drawing/2018/hyperlinkcolor" val="tx"/>
                    </a:ext>
                  </a:extLst>
                </a:hlinkClick>
              </a:rPr>
              <a:t>This Photo</a:t>
            </a:r>
            <a:r>
              <a:rPr lang="sv-SE" sz="900" dirty="0">
                <a:solidFill>
                  <a:schemeClr val="bg1"/>
                </a:solidFill>
              </a:rPr>
              <a:t> by </a:t>
            </a:r>
            <a:r>
              <a:rPr lang="sv-SE" sz="900" dirty="0" err="1">
                <a:solidFill>
                  <a:schemeClr val="bg1"/>
                </a:solidFill>
              </a:rPr>
              <a:t>Unknown</a:t>
            </a:r>
            <a:r>
              <a:rPr lang="sv-SE" sz="900" dirty="0">
                <a:solidFill>
                  <a:schemeClr val="bg1"/>
                </a:solidFill>
              </a:rPr>
              <a:t> </a:t>
            </a:r>
            <a:r>
              <a:rPr lang="sv-SE" sz="900" dirty="0" err="1">
                <a:solidFill>
                  <a:schemeClr val="bg1"/>
                </a:solidFill>
              </a:rPr>
              <a:t>Author</a:t>
            </a:r>
            <a:r>
              <a:rPr lang="sv-SE" sz="900" dirty="0">
                <a:solidFill>
                  <a:schemeClr val="bg1"/>
                </a:solidFill>
              </a:rPr>
              <a:t> is </a:t>
            </a:r>
            <a:r>
              <a:rPr lang="sv-SE" sz="900" dirty="0" err="1">
                <a:solidFill>
                  <a:schemeClr val="bg1"/>
                </a:solidFill>
              </a:rPr>
              <a:t>licensed</a:t>
            </a:r>
            <a:r>
              <a:rPr lang="sv-SE" sz="900" dirty="0">
                <a:solidFill>
                  <a:schemeClr val="bg1"/>
                </a:solidFill>
              </a:rPr>
              <a:t> under </a:t>
            </a:r>
            <a:r>
              <a:rPr lang="sv-SE" sz="900" dirty="0">
                <a:solidFill>
                  <a:schemeClr val="bg1"/>
                </a:solidFill>
                <a:hlinkClick r:id="rId4" tooltip="https://creativecommons.org/licenses/by-nc-sa/3.0/">
                  <a:extLst>
                    <a:ext uri="{A12FA001-AC4F-418D-AE19-62706E023703}">
                      <ahyp:hlinkClr xmlns="" xmlns:ahyp="http://schemas.microsoft.com/office/drawing/2018/hyperlinkcolor" val="tx"/>
                    </a:ext>
                  </a:extLst>
                </a:hlinkClick>
              </a:rPr>
              <a:t>CC BY-SA-NC</a:t>
            </a:r>
            <a:endParaRPr lang="sv-SE" sz="900" dirty="0">
              <a:solidFill>
                <a:schemeClr val="bg1"/>
              </a:solidFill>
            </a:endParaRPr>
          </a:p>
        </p:txBody>
      </p:sp>
    </p:spTree>
    <p:extLst>
      <p:ext uri="{BB962C8B-B14F-4D97-AF65-F5344CB8AC3E}">
        <p14:creationId xmlns:p14="http://schemas.microsoft.com/office/powerpoint/2010/main" val="2985785759"/>
      </p:ext>
    </p:extLst>
  </p:cSld>
  <p:clrMapOvr>
    <a:masterClrMapping/>
  </p:clrMapOvr>
  <p:transition xmlns:p14="http://schemas.microsoft.com/office/powerpoint/2010/mai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3688A1-CEAE-F24A-A7A3-204B3959F361}"/>
              </a:ext>
            </a:extLst>
          </p:cNvPr>
          <p:cNvSpPr>
            <a:spLocks noGrp="1"/>
          </p:cNvSpPr>
          <p:nvPr>
            <p:ph type="title"/>
          </p:nvPr>
        </p:nvSpPr>
        <p:spPr>
          <a:xfrm>
            <a:off x="101600" y="0"/>
            <a:ext cx="11988800" cy="1176565"/>
          </a:xfrm>
        </p:spPr>
        <p:txBody>
          <a:bodyPr>
            <a:noAutofit/>
          </a:bodyPr>
          <a:lstStyle/>
          <a:p>
            <a:r>
              <a:rPr lang="en-GB" sz="3600" dirty="0"/>
              <a:t>Nation-wide Digital Health Care </a:t>
            </a:r>
            <a:br>
              <a:rPr lang="en-GB" sz="3600" dirty="0"/>
            </a:br>
            <a:r>
              <a:rPr lang="en-GB" sz="3600" dirty="0"/>
              <a:t>in a System with Autonomous Regions?</a:t>
            </a:r>
          </a:p>
        </p:txBody>
      </p:sp>
      <p:sp>
        <p:nvSpPr>
          <p:cNvPr id="6" name="Content Placeholder 2">
            <a:extLst>
              <a:ext uri="{FF2B5EF4-FFF2-40B4-BE49-F238E27FC236}">
                <a16:creationId xmlns="" xmlns:a16="http://schemas.microsoft.com/office/drawing/2014/main" id="{15465CB8-F288-AA47-B1C2-EF3AFA6E5AFD}"/>
              </a:ext>
            </a:extLst>
          </p:cNvPr>
          <p:cNvSpPr>
            <a:spLocks noGrp="1"/>
          </p:cNvSpPr>
          <p:nvPr>
            <p:ph idx="1"/>
          </p:nvPr>
        </p:nvSpPr>
        <p:spPr>
          <a:xfrm>
            <a:off x="670056" y="1825625"/>
            <a:ext cx="4976001" cy="4351338"/>
          </a:xfrm>
        </p:spPr>
        <p:txBody>
          <a:bodyPr>
            <a:normAutofit fontScale="92500" lnSpcReduction="20000"/>
          </a:bodyPr>
          <a:lstStyle/>
          <a:p>
            <a:r>
              <a:rPr lang="en-US" sz="3600" dirty="0"/>
              <a:t>Out-of-county remuneration system</a:t>
            </a:r>
          </a:p>
          <a:p>
            <a:endParaRPr lang="en-US" sz="3600" dirty="0"/>
          </a:p>
          <a:p>
            <a:r>
              <a:rPr lang="en-US" sz="3600" dirty="0"/>
              <a:t>Freedom-of-choice model 2009 (”LOV”)</a:t>
            </a:r>
          </a:p>
          <a:p>
            <a:endParaRPr lang="en-US" sz="3600" dirty="0"/>
          </a:p>
          <a:p>
            <a:r>
              <a:rPr lang="en-US" sz="3600" dirty="0"/>
              <a:t>Publicly funded nation-wide telemedicine in a regional system</a:t>
            </a:r>
          </a:p>
          <a:p>
            <a:endParaRPr lang="en-US" sz="2400" dirty="0"/>
          </a:p>
          <a:p>
            <a:endParaRPr lang="en-US" sz="2400" dirty="0"/>
          </a:p>
        </p:txBody>
      </p:sp>
      <p:pic>
        <p:nvPicPr>
          <p:cNvPr id="10" name="Picture 9" descr="A picture containing person, indoor, small, holding&#10;&#10;Description automatically generated">
            <a:extLst>
              <a:ext uri="{FF2B5EF4-FFF2-40B4-BE49-F238E27FC236}">
                <a16:creationId xmlns="" xmlns:a16="http://schemas.microsoft.com/office/drawing/2014/main" id="{22F174E3-EB53-AB4C-9F51-EFA371E997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68044" y="1825625"/>
            <a:ext cx="6293327" cy="4198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 xmlns:a16="http://schemas.microsoft.com/office/drawing/2014/main" id="{D8252578-68D4-B444-B8A1-FDA73AE5E0A1}"/>
              </a:ext>
            </a:extLst>
          </p:cNvPr>
          <p:cNvSpPr txBox="1"/>
          <p:nvPr/>
        </p:nvSpPr>
        <p:spPr>
          <a:xfrm>
            <a:off x="5768044" y="6176963"/>
            <a:ext cx="4790419" cy="276999"/>
          </a:xfrm>
          <a:prstGeom prst="rect">
            <a:avLst/>
          </a:prstGeom>
          <a:noFill/>
        </p:spPr>
        <p:txBody>
          <a:bodyPr wrap="square" rtlCol="0">
            <a:spAutoFit/>
          </a:bodyPr>
          <a:lstStyle/>
          <a:p>
            <a:r>
              <a:rPr lang="sv-SE" sz="1200" dirty="0">
                <a:solidFill>
                  <a:schemeClr val="bg1"/>
                </a:solidFill>
              </a:rPr>
              <a:t>Photo </a:t>
            </a:r>
            <a:r>
              <a:rPr lang="sv-SE" sz="1200" dirty="0" err="1">
                <a:solidFill>
                  <a:schemeClr val="bg1"/>
                </a:solidFill>
              </a:rPr>
              <a:t>credit</a:t>
            </a:r>
            <a:r>
              <a:rPr lang="sv-SE" sz="1200" dirty="0">
                <a:solidFill>
                  <a:schemeClr val="bg1"/>
                </a:solidFill>
              </a:rPr>
              <a:t>: </a:t>
            </a:r>
            <a:r>
              <a:rPr lang="sv-SE" sz="1200" dirty="0" err="1">
                <a:solidFill>
                  <a:schemeClr val="bg1"/>
                </a:solidFill>
              </a:rPr>
              <a:t>Proxima</a:t>
            </a:r>
            <a:r>
              <a:rPr lang="sv-SE" sz="1200" dirty="0">
                <a:solidFill>
                  <a:schemeClr val="bg1"/>
                </a:solidFill>
              </a:rPr>
              <a:t> Studio, </a:t>
            </a:r>
            <a:r>
              <a:rPr lang="sv-SE" sz="1200" dirty="0" err="1">
                <a:solidFill>
                  <a:schemeClr val="bg1"/>
                </a:solidFill>
              </a:rPr>
              <a:t>Colourbox</a:t>
            </a:r>
            <a:endParaRPr lang="sv-SE" sz="1200" dirty="0">
              <a:solidFill>
                <a:schemeClr val="bg1"/>
              </a:solidFill>
            </a:endParaRPr>
          </a:p>
        </p:txBody>
      </p:sp>
    </p:spTree>
    <p:extLst>
      <p:ext uri="{BB962C8B-B14F-4D97-AF65-F5344CB8AC3E}">
        <p14:creationId xmlns:p14="http://schemas.microsoft.com/office/powerpoint/2010/main" val="4038578749"/>
      </p:ext>
    </p:extLst>
  </p:cSld>
  <p:clrMapOvr>
    <a:masterClrMapping/>
  </p:clrMapOvr>
  <p:transition xmlns:p14="http://schemas.microsoft.com/office/powerpoint/2010/mai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body" idx="1"/>
          </p:nvPr>
        </p:nvSpPr>
        <p:spPr>
          <a:xfrm>
            <a:off x="1524000" y="0"/>
            <a:ext cx="9144000" cy="5791200"/>
          </a:xfrm>
        </p:spPr>
        <p:txBody>
          <a:bodyPr>
            <a:noAutofit/>
          </a:bodyPr>
          <a:lstStyle/>
          <a:p>
            <a:pPr marL="0" indent="0" algn="ctr">
              <a:spcBef>
                <a:spcPts val="0"/>
              </a:spcBef>
              <a:buNone/>
              <a:defRPr/>
            </a:pPr>
            <a:endParaRPr lang="en-US" b="1" dirty="0">
              <a:ln>
                <a:solidFill>
                  <a:schemeClr val="tx1">
                    <a:alpha val="18000"/>
                  </a:schemeClr>
                </a:solidFill>
              </a:ln>
              <a:solidFill>
                <a:srgbClr val="FFFFFF"/>
              </a:solidFill>
              <a:effectLst>
                <a:outerShdw blurRad="50800" dist="38100" dir="2700000" algn="tl" rotWithShape="0">
                  <a:prstClr val="black">
                    <a:alpha val="40000"/>
                  </a:prstClr>
                </a:outerShdw>
              </a:effectLst>
            </a:endParaRPr>
          </a:p>
          <a:p>
            <a:pPr marL="0" indent="0" algn="ctr">
              <a:buNone/>
            </a:pPr>
            <a:endParaRPr lang="en-US" b="1" dirty="0">
              <a:effectLst>
                <a:outerShdw blurRad="50800" dist="38100" dir="2700000" algn="tl" rotWithShape="0">
                  <a:prstClr val="black">
                    <a:alpha val="40000"/>
                  </a:prstClr>
                </a:outerShdw>
              </a:effectLst>
            </a:endParaRPr>
          </a:p>
          <a:p>
            <a:pPr marL="0" indent="0" algn="ctr">
              <a:buNone/>
            </a:pPr>
            <a:endParaRPr lang="en-US" b="1" dirty="0">
              <a:effectLst>
                <a:outerShdw blurRad="50800" dist="38100" dir="2700000" algn="tl" rotWithShape="0">
                  <a:prstClr val="black">
                    <a:alpha val="40000"/>
                  </a:prstClr>
                </a:outerShdw>
              </a:effectLst>
            </a:endParaRPr>
          </a:p>
          <a:p>
            <a:pPr marL="0" indent="0" algn="ctr">
              <a:buNone/>
            </a:pPr>
            <a:endParaRPr lang="en-US" dirty="0">
              <a:ln>
                <a:solidFill>
                  <a:schemeClr val="tx1">
                    <a:alpha val="27000"/>
                  </a:schemeClr>
                </a:solidFill>
              </a:ln>
              <a:solidFill>
                <a:srgbClr val="FFFFFF"/>
              </a:solidFill>
              <a:effectLst>
                <a:outerShdw blurRad="50800" dist="38100" dir="2700000" algn="tl" rotWithShape="0">
                  <a:prstClr val="black">
                    <a:alpha val="40000"/>
                  </a:prstClr>
                </a:outerShdw>
              </a:effectLst>
            </a:endParaRPr>
          </a:p>
          <a:p>
            <a:pPr algn="ctr" eaLnBrk="1" hangingPunct="1">
              <a:spcBef>
                <a:spcPts val="0"/>
              </a:spcBef>
              <a:buNone/>
              <a:defRPr/>
            </a:pPr>
            <a:endParaRPr lang="en-US" dirty="0">
              <a:ln>
                <a:solidFill>
                  <a:schemeClr val="tx1">
                    <a:alpha val="27000"/>
                  </a:schemeClr>
                </a:solidFill>
              </a:ln>
              <a:solidFill>
                <a:srgbClr val="FFFFFF"/>
              </a:solidFill>
              <a:effectLst>
                <a:outerShdw blurRad="50800" dist="38100" dir="2700000" algn="tl" rotWithShape="0">
                  <a:prstClr val="black">
                    <a:alpha val="40000"/>
                  </a:prstClr>
                </a:outerShdw>
              </a:effectLst>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376" y="1066995"/>
            <a:ext cx="1061301" cy="1061301"/>
          </a:xfrm>
          <a:prstGeom prst="rect">
            <a:avLst/>
          </a:prstGeom>
        </p:spPr>
      </p:pic>
      <p:sp>
        <p:nvSpPr>
          <p:cNvPr id="11" name="TextBox 10"/>
          <p:cNvSpPr txBox="1"/>
          <p:nvPr/>
        </p:nvSpPr>
        <p:spPr>
          <a:xfrm>
            <a:off x="998341" y="159834"/>
            <a:ext cx="2034531" cy="646331"/>
          </a:xfrm>
          <a:prstGeom prst="rect">
            <a:avLst/>
          </a:prstGeom>
          <a:noFill/>
        </p:spPr>
        <p:txBody>
          <a:bodyPr wrap="none" rtlCol="0">
            <a:spAutoFit/>
          </a:bodyPr>
          <a:lstStyle/>
          <a:p>
            <a:pPr fontAlgn="base">
              <a:spcBef>
                <a:spcPct val="0"/>
              </a:spcBef>
              <a:spcAft>
                <a:spcPct val="0"/>
              </a:spcAft>
            </a:pPr>
            <a:r>
              <a:rPr lang="en-US" sz="3600" dirty="0">
                <a:solidFill>
                  <a:srgbClr val="FFFFFF"/>
                </a:solidFill>
                <a:latin typeface="Tahoma" charset="0"/>
                <a:ea typeface="ＭＳ Ｐゴシック" charset="0"/>
              </a:rPr>
              <a:t>Sponsors</a:t>
            </a:r>
          </a:p>
        </p:txBody>
      </p:sp>
      <p:pic>
        <p:nvPicPr>
          <p:cNvPr id="29698" name="Picture 2" descr="C:\Users\Anthony\Documents\University\SSE Books\Digital State Book\Estrad Presentation Material (10 Dec 2019)\Accentur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7529" y="4235761"/>
            <a:ext cx="1541625" cy="1139421"/>
          </a:xfrm>
          <a:prstGeom prst="rect">
            <a:avLst/>
          </a:prstGeom>
          <a:noFill/>
          <a:extLst>
            <a:ext uri="{909E8E84-426E-40dd-AFC4-6F175D3DCCD1}">
              <a14:hiddenFill xmlns:a14="http://schemas.microsoft.com/office/drawing/2010/main">
                <a:solidFill>
                  <a:srgbClr val="FFFFFF"/>
                </a:solidFill>
              </a14:hiddenFill>
            </a:ext>
          </a:extLst>
        </p:spPr>
      </p:pic>
      <p:pic>
        <p:nvPicPr>
          <p:cNvPr id="2969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7530" y="3097598"/>
            <a:ext cx="3040951"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7529" y="3624821"/>
            <a:ext cx="3040951"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2" name="Picture 6" descr="https://www.edu.su.se/img/logo_su_en_right_dark_blue.gif"/>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56890" y="5478491"/>
            <a:ext cx="1133475"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9706" name="Picture 10" descr="https://encrypted-tbn0.gstatic.com/images?q=tbn:ANd9GcSy5Kvw5jywND97A54Kuff9wx-LIsLeVpz72CsZOZ0HkBqsmhHT3A&amp;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55490" y="4434259"/>
            <a:ext cx="1752540" cy="743917"/>
          </a:xfrm>
          <a:prstGeom prst="rect">
            <a:avLst/>
          </a:prstGeom>
          <a:noFill/>
          <a:extLst>
            <a:ext uri="{909E8E84-426E-40dd-AFC4-6F175D3DCCD1}">
              <a14:hiddenFill xmlns:a14="http://schemas.microsoft.com/office/drawing/2010/main">
                <a:solidFill>
                  <a:srgbClr val="FFFFFF"/>
                </a:solidFill>
              </a14:hiddenFill>
            </a:ext>
          </a:extLst>
        </p:spPr>
      </p:pic>
      <p:pic>
        <p:nvPicPr>
          <p:cNvPr id="29707" name="Picture 11" descr="C:\Users\Anthony\Documents\University\SSE Books\Digital State Book\Estrad Presentation Material (10 Dec 2019)\9780367333430.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942826" y="292556"/>
            <a:ext cx="3758284" cy="5720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27529" y="2240508"/>
            <a:ext cx="1727961" cy="823898"/>
          </a:xfrm>
          <a:prstGeom prst="rect">
            <a:avLst/>
          </a:prstGeom>
        </p:spPr>
      </p:pic>
      <p:pic>
        <p:nvPicPr>
          <p:cNvPr id="2" name="Picture 2" descr="C:\Users\Anthony\Documents\University\SSE Books\Digital State Book\Estrad Presentation Material (10 Dec 2019)\Author ppt\internetstiftelsen_positive.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56890" y="2240508"/>
            <a:ext cx="1669238" cy="7565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chalmers logo">
            <a:extLst>
              <a:ext uri="{FF2B5EF4-FFF2-40B4-BE49-F238E27FC236}">
                <a16:creationId xmlns="" xmlns:a16="http://schemas.microsoft.com/office/drawing/2014/main" id="{2331C088-1E2E-1C4B-A99D-490B0228194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294751" y="1450761"/>
            <a:ext cx="1193308" cy="1444839"/>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Image result for mmw stiftelse&quot;">
            <a:extLst>
              <a:ext uri="{FF2B5EF4-FFF2-40B4-BE49-F238E27FC236}">
                <a16:creationId xmlns="" xmlns:a16="http://schemas.microsoft.com/office/drawing/2014/main" id="{C4A6CCE1-83C7-C747-B3D4-05C1FA8DDC04}"/>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545654" y="5687373"/>
            <a:ext cx="2092329" cy="7680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The Digital Transformation of Labor (Open Access): Automation, the Gig Economy and Welfare, 1st Edition (Hardback) book cove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977931" y="292556"/>
            <a:ext cx="3741490" cy="5748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0435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89765A-9474-2946-A8B2-65EB328BF47C}"/>
              </a:ext>
            </a:extLst>
          </p:cNvPr>
          <p:cNvSpPr>
            <a:spLocks noGrp="1"/>
          </p:cNvSpPr>
          <p:nvPr>
            <p:ph type="title"/>
          </p:nvPr>
        </p:nvSpPr>
        <p:spPr>
          <a:xfrm>
            <a:off x="924232" y="4464028"/>
            <a:ext cx="10429568" cy="1641490"/>
          </a:xfrm>
        </p:spPr>
        <p:txBody>
          <a:bodyPr vert="horz" wrap="square" lIns="91440" tIns="45720" rIns="91440" bIns="45720" rtlCol="0" anchor="t">
            <a:normAutofit fontScale="90000"/>
          </a:bodyPr>
          <a:lstStyle/>
          <a:p>
            <a:pPr algn="r"/>
            <a:r>
              <a:rPr lang="en-US" sz="6000" spc="-300" dirty="0">
                <a:effectLst>
                  <a:outerShdw blurRad="469900" dist="342900" dir="5400000" sy="-20000" rotWithShape="0">
                    <a:prstClr val="black">
                      <a:alpha val="66000"/>
                    </a:prstClr>
                  </a:outerShdw>
                </a:effectLst>
              </a:rPr>
              <a:t>Rapid increase in telemedicine visits</a:t>
            </a:r>
          </a:p>
        </p:txBody>
      </p:sp>
      <p:sp>
        <p:nvSpPr>
          <p:cNvPr id="10" name="Rounded Rectangle 12">
            <a:extLst>
              <a:ext uri="{FF2B5EF4-FFF2-40B4-BE49-F238E27FC236}">
                <a16:creationId xmlns="" xmlns:a16="http://schemas.microsoft.com/office/drawing/2014/main" id="{D2A43A77-DE8F-41BD-950B-368CBC55ED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325092" y="645981"/>
            <a:ext cx="7923754" cy="3048394"/>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C285DB44-9B2B-0D43-9873-229D19B6BC98}"/>
              </a:ext>
            </a:extLst>
          </p:cNvPr>
          <p:cNvPicPr>
            <a:picLocks noChangeAspect="1"/>
          </p:cNvPicPr>
          <p:nvPr/>
        </p:nvPicPr>
        <p:blipFill>
          <a:blip r:embed="rId2"/>
          <a:stretch>
            <a:fillRect/>
          </a:stretch>
        </p:blipFill>
        <p:spPr>
          <a:xfrm>
            <a:off x="3646824" y="1084964"/>
            <a:ext cx="3479278" cy="2170428"/>
          </a:xfrm>
          <a:prstGeom prst="rect">
            <a:avLst/>
          </a:prstGeom>
        </p:spPr>
      </p:pic>
      <p:pic>
        <p:nvPicPr>
          <p:cNvPr id="5" name="Picture 4">
            <a:extLst>
              <a:ext uri="{FF2B5EF4-FFF2-40B4-BE49-F238E27FC236}">
                <a16:creationId xmlns="" xmlns:a16="http://schemas.microsoft.com/office/drawing/2014/main" id="{5070888A-4A81-7F4B-B431-DAF2C372DB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47835" y="1176318"/>
            <a:ext cx="3507320" cy="1987721"/>
          </a:xfrm>
          <a:prstGeom prst="rect">
            <a:avLst/>
          </a:prstGeom>
        </p:spPr>
      </p:pic>
      <p:sp>
        <p:nvSpPr>
          <p:cNvPr id="6" name="TextBox 5">
            <a:extLst>
              <a:ext uri="{FF2B5EF4-FFF2-40B4-BE49-F238E27FC236}">
                <a16:creationId xmlns="" xmlns:a16="http://schemas.microsoft.com/office/drawing/2014/main" id="{C3E50300-E857-8A4F-9E7F-39252F38D06C}"/>
              </a:ext>
            </a:extLst>
          </p:cNvPr>
          <p:cNvSpPr txBox="1"/>
          <p:nvPr/>
        </p:nvSpPr>
        <p:spPr>
          <a:xfrm>
            <a:off x="9015414" y="3764026"/>
            <a:ext cx="928688" cy="369332"/>
          </a:xfrm>
          <a:prstGeom prst="rect">
            <a:avLst/>
          </a:prstGeom>
          <a:noFill/>
        </p:spPr>
        <p:txBody>
          <a:bodyPr wrap="square" rtlCol="0">
            <a:spAutoFit/>
          </a:bodyPr>
          <a:lstStyle/>
          <a:p>
            <a:r>
              <a:rPr lang="sv-SE" dirty="0">
                <a:solidFill>
                  <a:schemeClr val="bg1"/>
                </a:solidFill>
              </a:rPr>
              <a:t>Age</a:t>
            </a:r>
          </a:p>
        </p:txBody>
      </p:sp>
      <p:sp>
        <p:nvSpPr>
          <p:cNvPr id="7" name="TextBox 6">
            <a:extLst>
              <a:ext uri="{FF2B5EF4-FFF2-40B4-BE49-F238E27FC236}">
                <a16:creationId xmlns="" xmlns:a16="http://schemas.microsoft.com/office/drawing/2014/main" id="{A20483BE-8CDA-EF48-9C8C-03605265C02C}"/>
              </a:ext>
            </a:extLst>
          </p:cNvPr>
          <p:cNvSpPr txBox="1"/>
          <p:nvPr/>
        </p:nvSpPr>
        <p:spPr>
          <a:xfrm>
            <a:off x="3646824" y="3764026"/>
            <a:ext cx="3797660" cy="369332"/>
          </a:xfrm>
          <a:prstGeom prst="rect">
            <a:avLst/>
          </a:prstGeom>
          <a:noFill/>
        </p:spPr>
        <p:txBody>
          <a:bodyPr wrap="square" rtlCol="0">
            <a:spAutoFit/>
          </a:bodyPr>
          <a:lstStyle/>
          <a:p>
            <a:r>
              <a:rPr lang="en-GB" dirty="0">
                <a:solidFill>
                  <a:schemeClr val="bg1"/>
                </a:solidFill>
              </a:rPr>
              <a:t>Stockholm region big consumer</a:t>
            </a:r>
          </a:p>
        </p:txBody>
      </p:sp>
    </p:spTree>
    <p:extLst>
      <p:ext uri="{BB962C8B-B14F-4D97-AF65-F5344CB8AC3E}">
        <p14:creationId xmlns:p14="http://schemas.microsoft.com/office/powerpoint/2010/main" val="2056420057"/>
      </p:ext>
    </p:extLst>
  </p:cSld>
  <p:clrMapOvr>
    <a:masterClrMapping/>
  </p:clrMapOvr>
  <p:transition xmlns:p14="http://schemas.microsoft.com/office/powerpoint/2010/mai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6B7444-F59B-004D-BE7C-D2872BEB592D}"/>
              </a:ext>
            </a:extLst>
          </p:cNvPr>
          <p:cNvSpPr>
            <a:spLocks noGrp="1"/>
          </p:cNvSpPr>
          <p:nvPr>
            <p:ph type="title"/>
          </p:nvPr>
        </p:nvSpPr>
        <p:spPr>
          <a:xfrm>
            <a:off x="101600" y="0"/>
            <a:ext cx="11988800" cy="685800"/>
          </a:xfrm>
        </p:spPr>
        <p:txBody>
          <a:bodyPr>
            <a:normAutofit fontScale="90000"/>
          </a:bodyPr>
          <a:lstStyle/>
          <a:p>
            <a:r>
              <a:rPr lang="en-GB" sz="4000" dirty="0"/>
              <a:t>Vitriolic Reaction against Telemedicine</a:t>
            </a:r>
          </a:p>
        </p:txBody>
      </p:sp>
      <p:sp>
        <p:nvSpPr>
          <p:cNvPr id="3" name="Content Placeholder 2">
            <a:extLst>
              <a:ext uri="{FF2B5EF4-FFF2-40B4-BE49-F238E27FC236}">
                <a16:creationId xmlns="" xmlns:a16="http://schemas.microsoft.com/office/drawing/2014/main" id="{AE1F0A3D-0616-F24C-BD8E-8A1DC357B277}"/>
              </a:ext>
            </a:extLst>
          </p:cNvPr>
          <p:cNvSpPr>
            <a:spLocks noGrp="1"/>
          </p:cNvSpPr>
          <p:nvPr>
            <p:ph idx="1"/>
          </p:nvPr>
        </p:nvSpPr>
        <p:spPr>
          <a:xfrm>
            <a:off x="352782" y="1690688"/>
            <a:ext cx="5409389" cy="4351338"/>
          </a:xfrm>
        </p:spPr>
        <p:txBody>
          <a:bodyPr>
            <a:normAutofit fontScale="92500"/>
          </a:bodyPr>
          <a:lstStyle/>
          <a:p>
            <a:r>
              <a:rPr lang="en-GB" sz="3600" dirty="0"/>
              <a:t>“Simple” care at expense of those with heavy needs</a:t>
            </a:r>
          </a:p>
          <a:p>
            <a:endParaRPr lang="en-GB" sz="3600" dirty="0"/>
          </a:p>
          <a:p>
            <a:r>
              <a:rPr lang="en-GB" sz="3600" dirty="0"/>
              <a:t>Induces overconsumption</a:t>
            </a:r>
          </a:p>
          <a:p>
            <a:endParaRPr lang="en-GB" sz="3600" dirty="0"/>
          </a:p>
          <a:p>
            <a:r>
              <a:rPr lang="en-GB" sz="3600" dirty="0"/>
              <a:t>Harder to make diagnosis</a:t>
            </a:r>
          </a:p>
        </p:txBody>
      </p:sp>
      <p:pic>
        <p:nvPicPr>
          <p:cNvPr id="5" name="Picture 4" descr="A person sitting at a desk in front of a window&#10;&#10;Description automatically generated">
            <a:extLst>
              <a:ext uri="{FF2B5EF4-FFF2-40B4-BE49-F238E27FC236}">
                <a16:creationId xmlns="" xmlns:a16="http://schemas.microsoft.com/office/drawing/2014/main" id="{7DAEDA2B-AF3E-B943-88A8-E60C2399FF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62171" y="1634067"/>
            <a:ext cx="6203043" cy="4135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 xmlns:a16="http://schemas.microsoft.com/office/drawing/2014/main" id="{5DA43EBF-FE57-FD49-8E8A-B02D997E64AD}"/>
              </a:ext>
            </a:extLst>
          </p:cNvPr>
          <p:cNvSpPr txBox="1"/>
          <p:nvPr/>
        </p:nvSpPr>
        <p:spPr>
          <a:xfrm>
            <a:off x="5762171" y="5769429"/>
            <a:ext cx="4967742" cy="276999"/>
          </a:xfrm>
          <a:prstGeom prst="rect">
            <a:avLst/>
          </a:prstGeom>
          <a:noFill/>
        </p:spPr>
        <p:txBody>
          <a:bodyPr wrap="square" rtlCol="0">
            <a:spAutoFit/>
          </a:bodyPr>
          <a:lstStyle/>
          <a:p>
            <a:r>
              <a:rPr lang="sv-SE" sz="1200" dirty="0">
                <a:solidFill>
                  <a:schemeClr val="bg1"/>
                </a:solidFill>
              </a:rPr>
              <a:t>Photo </a:t>
            </a:r>
            <a:r>
              <a:rPr lang="sv-SE" sz="1200" dirty="0" err="1">
                <a:solidFill>
                  <a:schemeClr val="bg1"/>
                </a:solidFill>
              </a:rPr>
              <a:t>credit</a:t>
            </a:r>
            <a:r>
              <a:rPr lang="sv-SE" sz="1200" dirty="0">
                <a:solidFill>
                  <a:schemeClr val="bg1"/>
                </a:solidFill>
              </a:rPr>
              <a:t>: Aleksandr/</a:t>
            </a:r>
            <a:r>
              <a:rPr lang="sv-SE" sz="1200" dirty="0" err="1">
                <a:solidFill>
                  <a:schemeClr val="bg1"/>
                </a:solidFill>
              </a:rPr>
              <a:t>Colourbox</a:t>
            </a:r>
            <a:endParaRPr lang="sv-SE" sz="1200" dirty="0">
              <a:solidFill>
                <a:schemeClr val="bg1"/>
              </a:solidFill>
            </a:endParaRPr>
          </a:p>
        </p:txBody>
      </p:sp>
    </p:spTree>
    <p:extLst>
      <p:ext uri="{BB962C8B-B14F-4D97-AF65-F5344CB8AC3E}">
        <p14:creationId xmlns:p14="http://schemas.microsoft.com/office/powerpoint/2010/main" val="4177112810"/>
      </p:ext>
    </p:extLst>
  </p:cSld>
  <p:clrMapOvr>
    <a:masterClrMapping/>
  </p:clrMapOvr>
  <p:transition xmlns:p14="http://schemas.microsoft.com/office/powerpoint/2010/mai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C7A1C7-EFD7-D949-A232-32B72538BD49}"/>
              </a:ext>
            </a:extLst>
          </p:cNvPr>
          <p:cNvSpPr>
            <a:spLocks noGrp="1"/>
          </p:cNvSpPr>
          <p:nvPr>
            <p:ph type="title"/>
          </p:nvPr>
        </p:nvSpPr>
        <p:spPr/>
        <p:txBody>
          <a:bodyPr/>
          <a:lstStyle/>
          <a:p>
            <a:r>
              <a:rPr lang="en-GB" sz="3600" dirty="0"/>
              <a:t>Benefits of Telemedicine</a:t>
            </a:r>
          </a:p>
        </p:txBody>
      </p:sp>
      <p:sp>
        <p:nvSpPr>
          <p:cNvPr id="3" name="Content Placeholder 2">
            <a:extLst>
              <a:ext uri="{FF2B5EF4-FFF2-40B4-BE49-F238E27FC236}">
                <a16:creationId xmlns="" xmlns:a16="http://schemas.microsoft.com/office/drawing/2014/main" id="{A1D3E44E-F42B-4D45-9C94-1B4E4CA3E8F0}"/>
              </a:ext>
            </a:extLst>
          </p:cNvPr>
          <p:cNvSpPr>
            <a:spLocks noGrp="1"/>
          </p:cNvSpPr>
          <p:nvPr>
            <p:ph idx="1"/>
          </p:nvPr>
        </p:nvSpPr>
        <p:spPr>
          <a:xfrm>
            <a:off x="525050" y="1453115"/>
            <a:ext cx="5662808" cy="4351338"/>
          </a:xfrm>
        </p:spPr>
        <p:txBody>
          <a:bodyPr/>
          <a:lstStyle/>
          <a:p>
            <a:r>
              <a:rPr lang="en-GB" dirty="0"/>
              <a:t>Avoid travel</a:t>
            </a:r>
          </a:p>
          <a:p>
            <a:endParaRPr lang="en-GB" dirty="0"/>
          </a:p>
          <a:p>
            <a:r>
              <a:rPr lang="en-GB" dirty="0"/>
              <a:t>No risk of contagion</a:t>
            </a:r>
          </a:p>
          <a:p>
            <a:endParaRPr lang="en-GB" dirty="0"/>
          </a:p>
          <a:p>
            <a:r>
              <a:rPr lang="en-GB" dirty="0"/>
              <a:t>More efficient use of time, better matching doctor/patient</a:t>
            </a:r>
          </a:p>
          <a:p>
            <a:endParaRPr lang="en-GB" dirty="0"/>
          </a:p>
          <a:p>
            <a:r>
              <a:rPr lang="en-GB" dirty="0"/>
              <a:t>Allow e-triage and AI diagnosis</a:t>
            </a:r>
          </a:p>
        </p:txBody>
      </p:sp>
      <p:pic>
        <p:nvPicPr>
          <p:cNvPr id="4" name="Picture 3" descr="A picture containing bubble, object, person, holding&#10;&#10;Description automatically generated">
            <a:extLst>
              <a:ext uri="{FF2B5EF4-FFF2-40B4-BE49-F238E27FC236}">
                <a16:creationId xmlns="" xmlns:a16="http://schemas.microsoft.com/office/drawing/2014/main" id="{912C854A-5505-0143-ACA7-17B236FEB874}"/>
              </a:ext>
            </a:extLst>
          </p:cNvPr>
          <p:cNvPicPr>
            <a:picLocks noChangeAspect="1"/>
          </p:cNvPicPr>
          <p:nvPr/>
        </p:nvPicPr>
        <p:blipFill rotWithShape="1">
          <a:blip r:embed="rId2" cstate="screen">
            <a:extLst>
              <a:ext uri="{28A0092B-C50C-407E-A947-70E740481C1C}">
                <a14:useLocalDpi xmlns:a14="http://schemas.microsoft.com/office/drawing/2010/main"/>
              </a:ext>
              <a:ext uri="{837473B0-CC2E-450A-ABE3-18F120FF3D39}">
                <a1611:picAttrSrcUrl xmlns="" xmlns:a1611="http://schemas.microsoft.com/office/drawing/2016/11/main" r:id="rId3"/>
              </a:ext>
            </a:extLst>
          </a:blip>
          <a:srcRect/>
          <a:stretch/>
        </p:blipFill>
        <p:spPr>
          <a:xfrm>
            <a:off x="6096000" y="925681"/>
            <a:ext cx="5834743" cy="5295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 xmlns:a16="http://schemas.microsoft.com/office/drawing/2014/main" id="{D123C948-EDB0-DE49-97EE-D10FC5484AEB}"/>
              </a:ext>
            </a:extLst>
          </p:cNvPr>
          <p:cNvSpPr txBox="1"/>
          <p:nvPr/>
        </p:nvSpPr>
        <p:spPr>
          <a:xfrm>
            <a:off x="9247239" y="6261253"/>
            <a:ext cx="2683504" cy="200055"/>
          </a:xfrm>
          <a:prstGeom prst="rect">
            <a:avLst/>
          </a:prstGeom>
          <a:noFill/>
        </p:spPr>
        <p:txBody>
          <a:bodyPr wrap="square" rtlCol="0">
            <a:spAutoFit/>
          </a:bodyPr>
          <a:lstStyle/>
          <a:p>
            <a:pPr algn="r">
              <a:spcAft>
                <a:spcPts val="600"/>
              </a:spcAft>
            </a:pPr>
            <a:r>
              <a:rPr lang="sv-SE" sz="700" dirty="0">
                <a:solidFill>
                  <a:srgbClr val="FFFFFF"/>
                </a:solidFill>
                <a:hlinkClick r:id="rId3" tooltip="https://technofaq.org/posts/2018/04/artificial-intelligence-helping-make-healthcare-more-affordable/">
                  <a:extLst>
                    <a:ext uri="{A12FA001-AC4F-418D-AE19-62706E023703}">
                      <ahyp:hlinkClr xmlns="" xmlns:ahyp="http://schemas.microsoft.com/office/drawing/2018/hyperlinkcolor" val="tx"/>
                    </a:ext>
                  </a:extLst>
                </a:hlinkClick>
              </a:rPr>
              <a:t>This Photo</a:t>
            </a:r>
            <a:r>
              <a:rPr lang="sv-SE" sz="700" dirty="0">
                <a:solidFill>
                  <a:srgbClr val="FFFFFF"/>
                </a:solidFill>
              </a:rPr>
              <a:t> by </a:t>
            </a:r>
            <a:r>
              <a:rPr lang="sv-SE" sz="700" dirty="0" err="1">
                <a:solidFill>
                  <a:srgbClr val="FFFFFF"/>
                </a:solidFill>
              </a:rPr>
              <a:t>Unknown</a:t>
            </a:r>
            <a:r>
              <a:rPr lang="sv-SE" sz="700" dirty="0">
                <a:solidFill>
                  <a:srgbClr val="FFFFFF"/>
                </a:solidFill>
              </a:rPr>
              <a:t> </a:t>
            </a:r>
            <a:r>
              <a:rPr lang="sv-SE" sz="700" dirty="0" err="1">
                <a:solidFill>
                  <a:srgbClr val="FFFFFF"/>
                </a:solidFill>
              </a:rPr>
              <a:t>Author</a:t>
            </a:r>
            <a:r>
              <a:rPr lang="sv-SE" sz="700" dirty="0">
                <a:solidFill>
                  <a:srgbClr val="FFFFFF"/>
                </a:solidFill>
              </a:rPr>
              <a:t> is </a:t>
            </a:r>
            <a:r>
              <a:rPr lang="sv-SE" sz="700" dirty="0" err="1">
                <a:solidFill>
                  <a:srgbClr val="FFFFFF"/>
                </a:solidFill>
              </a:rPr>
              <a:t>licensed</a:t>
            </a:r>
            <a:r>
              <a:rPr lang="sv-SE" sz="700" dirty="0">
                <a:solidFill>
                  <a:srgbClr val="FFFFFF"/>
                </a:solidFill>
              </a:rPr>
              <a:t> under </a:t>
            </a:r>
            <a:r>
              <a:rPr lang="sv-SE" sz="700" dirty="0">
                <a:solidFill>
                  <a:srgbClr val="FFFFFF"/>
                </a:solidFill>
                <a:hlinkClick r:id="rId4" tooltip="https://creativecommons.org/licenses/by-nc-sa/3.0/">
                  <a:extLst>
                    <a:ext uri="{A12FA001-AC4F-418D-AE19-62706E023703}">
                      <ahyp:hlinkClr xmlns="" xmlns:ahyp="http://schemas.microsoft.com/office/drawing/2018/hyperlinkcolor" val="tx"/>
                    </a:ext>
                  </a:extLst>
                </a:hlinkClick>
              </a:rPr>
              <a:t>CC BY-SA-NC</a:t>
            </a:r>
            <a:endParaRPr lang="sv-SE" sz="700" dirty="0">
              <a:solidFill>
                <a:srgbClr val="FFFFFF"/>
              </a:solidFill>
            </a:endParaRPr>
          </a:p>
        </p:txBody>
      </p:sp>
    </p:spTree>
    <p:extLst>
      <p:ext uri="{BB962C8B-B14F-4D97-AF65-F5344CB8AC3E}">
        <p14:creationId xmlns:p14="http://schemas.microsoft.com/office/powerpoint/2010/main" val="1373787696"/>
      </p:ext>
    </p:extLst>
  </p:cSld>
  <p:clrMapOvr>
    <a:masterClrMapping/>
  </p:clrMapOvr>
  <p:transition xmlns:p14="http://schemas.microsoft.com/office/powerpoint/2010/mai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Digital Health Care at a Cross-roads</a:t>
            </a:r>
          </a:p>
        </p:txBody>
      </p:sp>
      <p:sp>
        <p:nvSpPr>
          <p:cNvPr id="3" name="Content Placeholder 2"/>
          <p:cNvSpPr>
            <a:spLocks noGrp="1"/>
          </p:cNvSpPr>
          <p:nvPr>
            <p:ph idx="1"/>
          </p:nvPr>
        </p:nvSpPr>
        <p:spPr>
          <a:xfrm>
            <a:off x="403668" y="1529129"/>
            <a:ext cx="7009588" cy="4953000"/>
          </a:xfrm>
        </p:spPr>
        <p:txBody>
          <a:bodyPr>
            <a:noAutofit/>
          </a:bodyPr>
          <a:lstStyle/>
          <a:p>
            <a:r>
              <a:rPr lang="en-GB" sz="3200" dirty="0"/>
              <a:t>Two systems – no solution</a:t>
            </a:r>
          </a:p>
          <a:p>
            <a:endParaRPr lang="en-GB" sz="3200" dirty="0"/>
          </a:p>
          <a:p>
            <a:r>
              <a:rPr lang="en-GB" sz="3200" dirty="0"/>
              <a:t>Clash in funding - ”man-made” problem</a:t>
            </a:r>
          </a:p>
          <a:p>
            <a:endParaRPr lang="en-GB" sz="3200" dirty="0"/>
          </a:p>
          <a:p>
            <a:r>
              <a:rPr lang="en-GB" sz="3200" dirty="0"/>
              <a:t>Generational contract under threat</a:t>
            </a:r>
          </a:p>
          <a:p>
            <a:endParaRPr lang="en-GB" sz="3200" dirty="0"/>
          </a:p>
          <a:p>
            <a:r>
              <a:rPr lang="en-GB" sz="3200" dirty="0"/>
              <a:t>Contours of a change: digital pivot</a:t>
            </a:r>
          </a:p>
        </p:txBody>
      </p:sp>
      <p:pic>
        <p:nvPicPr>
          <p:cNvPr id="6" name="Picture 5" descr="A sign on the side of the street&#10;&#10;Description automatically generated">
            <a:extLst>
              <a:ext uri="{FF2B5EF4-FFF2-40B4-BE49-F238E27FC236}">
                <a16:creationId xmlns="" xmlns:a16="http://schemas.microsoft.com/office/drawing/2014/main" id="{8E42C851-4F43-0E41-B125-1BAC1B4C4E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05486" y="1305784"/>
            <a:ext cx="3959773" cy="5399691"/>
          </a:xfrm>
          <a:prstGeom prst="rect">
            <a:avLst/>
          </a:prstGeom>
        </p:spPr>
      </p:pic>
    </p:spTree>
    <p:extLst>
      <p:ext uri="{BB962C8B-B14F-4D97-AF65-F5344CB8AC3E}">
        <p14:creationId xmlns:p14="http://schemas.microsoft.com/office/powerpoint/2010/main" val="3312524931"/>
      </p:ext>
    </p:extLst>
  </p:cSld>
  <p:clrMapOvr>
    <a:masterClrMapping/>
  </p:clrMapOvr>
  <p:transition xmlns:p14="http://schemas.microsoft.com/office/powerpoint/2010/mai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sz="4000" b="1" dirty="0"/>
          </a:p>
          <a:p>
            <a:endParaRPr lang="en-GB" sz="4000" b="1" dirty="0"/>
          </a:p>
          <a:p>
            <a:endParaRPr lang="en-GB" sz="4000" b="1" dirty="0"/>
          </a:p>
          <a:p>
            <a:pPr algn="ctr"/>
            <a:r>
              <a:rPr lang="en-GB" sz="4000" b="1" dirty="0"/>
              <a:t>Thank you!</a:t>
            </a:r>
          </a:p>
        </p:txBody>
      </p:sp>
    </p:spTree>
    <p:extLst>
      <p:ext uri="{BB962C8B-B14F-4D97-AF65-F5344CB8AC3E}">
        <p14:creationId xmlns:p14="http://schemas.microsoft.com/office/powerpoint/2010/main" val="2192301987"/>
      </p:ext>
    </p:extLst>
  </p:cSld>
  <p:clrMapOvr>
    <a:masterClrMapping/>
  </p:clrMapOvr>
  <p:transition xmlns:p14="http://schemas.microsoft.com/office/powerpoint/2010/mai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body" idx="1"/>
          </p:nvPr>
        </p:nvSpPr>
        <p:spPr>
          <a:xfrm>
            <a:off x="1524000" y="0"/>
            <a:ext cx="9144000" cy="5791200"/>
          </a:xfrm>
        </p:spPr>
        <p:txBody>
          <a:bodyPr>
            <a:noAutofit/>
          </a:bodyPr>
          <a:lstStyle/>
          <a:p>
            <a:pPr marL="0" indent="0" algn="ctr">
              <a:spcBef>
                <a:spcPts val="0"/>
              </a:spcBef>
              <a:buNone/>
              <a:defRPr/>
            </a:pPr>
            <a:endParaRPr lang="en-US" b="1" dirty="0">
              <a:ln>
                <a:solidFill>
                  <a:schemeClr val="tx1">
                    <a:alpha val="18000"/>
                  </a:schemeClr>
                </a:solidFill>
              </a:ln>
              <a:solidFill>
                <a:srgbClr val="FFFFFF"/>
              </a:solidFill>
              <a:effectLst>
                <a:outerShdw blurRad="50800" dist="38100" dir="2700000" algn="tl" rotWithShape="0">
                  <a:prstClr val="black">
                    <a:alpha val="40000"/>
                  </a:prstClr>
                </a:outerShdw>
              </a:effectLst>
            </a:endParaRPr>
          </a:p>
          <a:p>
            <a:pPr marL="0" indent="0" algn="ctr">
              <a:buNone/>
            </a:pPr>
            <a:endParaRPr lang="en-US" b="1" dirty="0">
              <a:effectLst>
                <a:outerShdw blurRad="50800" dist="38100" dir="2700000" algn="tl" rotWithShape="0">
                  <a:prstClr val="black">
                    <a:alpha val="40000"/>
                  </a:prstClr>
                </a:outerShdw>
              </a:effectLst>
            </a:endParaRPr>
          </a:p>
          <a:p>
            <a:pPr marL="0" indent="0" algn="ctr">
              <a:buNone/>
            </a:pPr>
            <a:endParaRPr lang="en-US" b="1" dirty="0">
              <a:effectLst>
                <a:outerShdw blurRad="50800" dist="38100" dir="2700000" algn="tl" rotWithShape="0">
                  <a:prstClr val="black">
                    <a:alpha val="40000"/>
                  </a:prstClr>
                </a:outerShdw>
              </a:effectLst>
            </a:endParaRPr>
          </a:p>
          <a:p>
            <a:pPr marL="0" indent="0" algn="ctr">
              <a:buNone/>
            </a:pPr>
            <a:endParaRPr lang="en-US" dirty="0">
              <a:ln>
                <a:solidFill>
                  <a:schemeClr val="tx1">
                    <a:alpha val="27000"/>
                  </a:schemeClr>
                </a:solidFill>
              </a:ln>
              <a:solidFill>
                <a:srgbClr val="FFFFFF"/>
              </a:solidFill>
              <a:effectLst>
                <a:outerShdw blurRad="50800" dist="38100" dir="2700000" algn="tl" rotWithShape="0">
                  <a:prstClr val="black">
                    <a:alpha val="40000"/>
                  </a:prstClr>
                </a:outerShdw>
              </a:effectLst>
            </a:endParaRPr>
          </a:p>
          <a:p>
            <a:pPr algn="ctr" eaLnBrk="1" hangingPunct="1">
              <a:spcBef>
                <a:spcPts val="0"/>
              </a:spcBef>
              <a:buNone/>
              <a:defRPr/>
            </a:pPr>
            <a:endParaRPr lang="en-US" dirty="0">
              <a:ln>
                <a:solidFill>
                  <a:schemeClr val="tx1">
                    <a:alpha val="27000"/>
                  </a:schemeClr>
                </a:solidFill>
              </a:ln>
              <a:solidFill>
                <a:srgbClr val="FFFFFF"/>
              </a:solidFill>
              <a:effectLst>
                <a:outerShdw blurRad="50800" dist="38100" dir="2700000" algn="tl" rotWithShape="0">
                  <a:prstClr val="black">
                    <a:alpha val="40000"/>
                  </a:prstClr>
                </a:outerShdw>
              </a:effectLst>
            </a:endParaRP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00295" y="18"/>
            <a:ext cx="10310068" cy="1233164"/>
          </a:xfrm>
          <a:prstGeom prst="rect">
            <a:avLst/>
          </a:prstGeom>
        </p:spPr>
      </p:pic>
      <p:sp>
        <p:nvSpPr>
          <p:cNvPr id="15" name="Content Placeholder 2"/>
          <p:cNvSpPr txBox="1">
            <a:spLocks/>
          </p:cNvSpPr>
          <p:nvPr/>
        </p:nvSpPr>
        <p:spPr bwMode="auto">
          <a:xfrm>
            <a:off x="1740716" y="256218"/>
            <a:ext cx="9429226" cy="90180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None/>
            </a:pPr>
            <a:r>
              <a:rPr lang="en-GB" sz="11200" kern="0" dirty="0">
                <a:solidFill>
                  <a:schemeClr val="tx1"/>
                </a:solidFill>
              </a:rPr>
              <a:t>Presentation 3 - Circular Economy, Digitalization and What It Means for Future </a:t>
            </a:r>
            <a:r>
              <a:rPr lang="en-GB" sz="11200" kern="0" dirty="0" err="1">
                <a:solidFill>
                  <a:schemeClr val="tx1"/>
                </a:solidFill>
              </a:rPr>
              <a:t>Labor</a:t>
            </a:r>
            <a:endParaRPr lang="en-US" sz="3500" kern="0" dirty="0">
              <a:solidFill>
                <a:schemeClr val="tx1"/>
              </a:solidFill>
            </a:endParaRPr>
          </a:p>
          <a:p>
            <a:pPr marL="0" indent="0">
              <a:buFont typeface="Wingdings" charset="0"/>
              <a:buNone/>
            </a:pPr>
            <a:endParaRPr lang="en-US" sz="3500" kern="0" dirty="0">
              <a:solidFill>
                <a:schemeClr val="tx1"/>
              </a:solidFill>
            </a:endParaRPr>
          </a:p>
          <a:p>
            <a:pPr marL="0" indent="0">
              <a:buFont typeface="Wingdings" charset="0"/>
              <a:buNone/>
            </a:pPr>
            <a:endParaRPr lang="en-US" sz="1600" kern="0" dirty="0">
              <a:solidFill>
                <a:schemeClr val="tx1"/>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lgn="r">
              <a:buFont typeface="Wingdings" charset="0"/>
              <a:buNone/>
            </a:pPr>
            <a:r>
              <a:rPr lang="en-US" sz="3200" kern="0" dirty="0">
                <a:solidFill>
                  <a:schemeClr val="tx1"/>
                </a:solidFill>
              </a:rPr>
              <a:t>    </a:t>
            </a:r>
          </a:p>
        </p:txBody>
      </p:sp>
      <p:pic>
        <p:nvPicPr>
          <p:cNvPr id="30" name="Picture 2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86921" y="5315238"/>
            <a:ext cx="3536816" cy="888125"/>
          </a:xfrm>
          <a:prstGeom prst="rect">
            <a:avLst/>
          </a:prstGeom>
        </p:spPr>
      </p:pic>
      <p:sp>
        <p:nvSpPr>
          <p:cNvPr id="35" name="Content Placeholder 2"/>
          <p:cNvSpPr txBox="1">
            <a:spLocks/>
          </p:cNvSpPr>
          <p:nvPr/>
        </p:nvSpPr>
        <p:spPr bwMode="auto">
          <a:xfrm>
            <a:off x="5087964" y="5551963"/>
            <a:ext cx="2734730" cy="78355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None/>
            </a:pPr>
            <a:r>
              <a:rPr lang="en-US" sz="9600" b="1" kern="0" dirty="0">
                <a:solidFill>
                  <a:schemeClr val="tx1"/>
                </a:solidFill>
              </a:rPr>
              <a:t>Linn </a:t>
            </a:r>
            <a:r>
              <a:rPr lang="en-US" sz="9600" b="1" kern="0" dirty="0" err="1">
                <a:solidFill>
                  <a:schemeClr val="tx1"/>
                </a:solidFill>
              </a:rPr>
              <a:t>Lindfred</a:t>
            </a:r>
            <a:endParaRPr lang="en-US" sz="9600" b="1" kern="0" dirty="0">
              <a:solidFill>
                <a:schemeClr val="tx1"/>
              </a:solidFill>
            </a:endParaRPr>
          </a:p>
          <a:p>
            <a:pPr marL="0" indent="0">
              <a:buFont typeface="Wingdings" charset="0"/>
              <a:buNone/>
            </a:pPr>
            <a:endParaRPr lang="en-US" sz="3500" kern="0" dirty="0">
              <a:solidFill>
                <a:schemeClr val="tx1"/>
              </a:solidFill>
            </a:endParaRPr>
          </a:p>
          <a:p>
            <a:pPr marL="0" indent="0">
              <a:buFont typeface="Wingdings" charset="0"/>
              <a:buNone/>
            </a:pPr>
            <a:endParaRPr lang="en-US" sz="3500" kern="0" dirty="0">
              <a:solidFill>
                <a:schemeClr val="tx1"/>
              </a:solidFill>
            </a:endParaRPr>
          </a:p>
          <a:p>
            <a:pPr marL="0" indent="0">
              <a:buFont typeface="Wingdings" charset="0"/>
              <a:buNone/>
            </a:pPr>
            <a:endParaRPr lang="en-US" sz="1600" kern="0" dirty="0">
              <a:solidFill>
                <a:schemeClr val="tx1"/>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lgn="r">
              <a:buFont typeface="Wingdings" charset="0"/>
              <a:buNone/>
            </a:pPr>
            <a:r>
              <a:rPr lang="en-US" sz="3200" kern="0" dirty="0">
                <a:solidFill>
                  <a:schemeClr val="tx1"/>
                </a:solidFill>
              </a:rPr>
              <a:t>    </a:t>
            </a:r>
          </a:p>
        </p:txBody>
      </p:sp>
      <p:pic>
        <p:nvPicPr>
          <p:cNvPr id="30724" name="Picture 4" descr="C:\Users\Anthony\Documents\University\SSE Books\Digital State Book\Estrad Presentation Material (10 Dec 2019)\Author Headshots\thumbnail_Linn.Lindfred.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86921" y="1453185"/>
            <a:ext cx="3536816" cy="376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874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78EC961-F60D-524D-8BE2-BC77BC601C2C}"/>
              </a:ext>
            </a:extLst>
          </p:cNvPr>
          <p:cNvSpPr>
            <a:spLocks noGrp="1"/>
          </p:cNvSpPr>
          <p:nvPr>
            <p:ph idx="1"/>
          </p:nvPr>
        </p:nvSpPr>
        <p:spPr>
          <a:xfrm>
            <a:off x="964504" y="1067865"/>
            <a:ext cx="10584493" cy="4913313"/>
          </a:xfrm>
        </p:spPr>
        <p:txBody>
          <a:bodyPr/>
          <a:lstStyle/>
          <a:p>
            <a:pPr marL="0" indent="0" algn="ctr">
              <a:buNone/>
            </a:pPr>
            <a:r>
              <a:rPr lang="en-US" sz="3600" dirty="0"/>
              <a:t>“What does prosperity mean in a world of 9 billion people living under the threat of climate change and resource scarcity? One thing is absolutely clear. It cannot mean business as usual. It cannot mean more of the same.” </a:t>
            </a:r>
          </a:p>
          <a:p>
            <a:pPr marL="0" indent="0" algn="ctr">
              <a:buNone/>
            </a:pPr>
            <a:endParaRPr lang="en-US" sz="3600" dirty="0"/>
          </a:p>
          <a:p>
            <a:pPr marL="0" indent="0" algn="ctr">
              <a:buNone/>
            </a:pPr>
            <a:r>
              <a:rPr lang="en-US" sz="3600" dirty="0"/>
              <a:t>- Jackson, 2009, p. xvi </a:t>
            </a:r>
          </a:p>
          <a:p>
            <a:pPr marL="0" indent="0" algn="ctr">
              <a:buNone/>
            </a:pPr>
            <a:endParaRPr lang="en-US" sz="3600" dirty="0"/>
          </a:p>
        </p:txBody>
      </p:sp>
    </p:spTree>
    <p:extLst>
      <p:ext uri="{BB962C8B-B14F-4D97-AF65-F5344CB8AC3E}">
        <p14:creationId xmlns:p14="http://schemas.microsoft.com/office/powerpoint/2010/main" val="25679655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24AACAA-63A3-0641-9124-F7DE7671A81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61688" y="18"/>
            <a:ext cx="8906312" cy="738213"/>
          </a:xfrm>
          <a:prstGeom prst="rect">
            <a:avLst/>
          </a:prstGeom>
        </p:spPr>
      </p:pic>
      <p:sp>
        <p:nvSpPr>
          <p:cNvPr id="2" name="Title 1">
            <a:extLst>
              <a:ext uri="{FF2B5EF4-FFF2-40B4-BE49-F238E27FC236}">
                <a16:creationId xmlns="" xmlns:a16="http://schemas.microsoft.com/office/drawing/2014/main" id="{CFD37B8C-6CE6-B444-8D30-0F8D05B903F0}"/>
              </a:ext>
            </a:extLst>
          </p:cNvPr>
          <p:cNvSpPr>
            <a:spLocks noGrp="1"/>
          </p:cNvSpPr>
          <p:nvPr>
            <p:ph type="title"/>
          </p:nvPr>
        </p:nvSpPr>
        <p:spPr/>
        <p:txBody>
          <a:bodyPr/>
          <a:lstStyle/>
          <a:p>
            <a:r>
              <a:rPr lang="en-US" dirty="0">
                <a:solidFill>
                  <a:schemeClr val="tx1"/>
                </a:solidFill>
              </a:rPr>
              <a:t>Linear Economy – Maximizing Throughput</a:t>
            </a:r>
          </a:p>
        </p:txBody>
      </p:sp>
      <p:pic>
        <p:nvPicPr>
          <p:cNvPr id="4" name="Picture 6">
            <a:extLst>
              <a:ext uri="{FF2B5EF4-FFF2-40B4-BE49-F238E27FC236}">
                <a16:creationId xmlns="" xmlns:a16="http://schemas.microsoft.com/office/drawing/2014/main" id="{F68132C6-0497-0E44-9B28-01F9C134170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50470" y="942813"/>
            <a:ext cx="9328748" cy="524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6547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 xmlns:a16="http://schemas.microsoft.com/office/drawing/2014/main" id="{3B7C7E44-6905-EA49-BC56-B340D6C61F05}"/>
              </a:ext>
            </a:extLst>
          </p:cNvPr>
          <p:cNvSpPr txBox="1">
            <a:spLocks noGrp="1"/>
          </p:cNvSpPr>
          <p:nvPr>
            <p:ph idx="1"/>
          </p:nvPr>
        </p:nvSpPr>
        <p:spPr>
          <a:xfrm>
            <a:off x="304800" y="1249199"/>
            <a:ext cx="11582400" cy="5053691"/>
          </a:xfrm>
          <a:prstGeom prst="rect">
            <a:avLst/>
          </a:prstGeom>
          <a:noFill/>
        </p:spPr>
        <p:txBody>
          <a:bodyPr wrap="square" rtlCol="0">
            <a:spAutoFit/>
          </a:bodyPr>
          <a:lstStyle/>
          <a:p>
            <a:pPr algn="ctr"/>
            <a:r>
              <a:rPr lang="en-US" sz="4400" dirty="0">
                <a:solidFill>
                  <a:schemeClr val="bg1"/>
                </a:solidFill>
              </a:rPr>
              <a:t>30% </a:t>
            </a:r>
            <a:r>
              <a:rPr lang="en-US" dirty="0">
                <a:solidFill>
                  <a:schemeClr val="bg1"/>
                </a:solidFill>
              </a:rPr>
              <a:t>of all clothes are </a:t>
            </a:r>
            <a:r>
              <a:rPr lang="en-US" sz="4400" dirty="0">
                <a:solidFill>
                  <a:schemeClr val="bg1"/>
                </a:solidFill>
              </a:rPr>
              <a:t>never sold</a:t>
            </a:r>
          </a:p>
          <a:p>
            <a:pPr algn="ctr"/>
            <a:endParaRPr lang="en-US" sz="4400" dirty="0">
              <a:solidFill>
                <a:schemeClr val="bg1"/>
              </a:solidFill>
            </a:endParaRPr>
          </a:p>
          <a:p>
            <a:pPr algn="ctr"/>
            <a:r>
              <a:rPr lang="en-US" sz="4400" dirty="0"/>
              <a:t>80% </a:t>
            </a:r>
            <a:r>
              <a:rPr lang="en-US" dirty="0"/>
              <a:t>of all consumer products and their material go to </a:t>
            </a:r>
            <a:r>
              <a:rPr lang="en-US" sz="4400" dirty="0"/>
              <a:t>landfill</a:t>
            </a:r>
          </a:p>
          <a:p>
            <a:pPr marL="0" indent="0" algn="ctr">
              <a:buNone/>
            </a:pPr>
            <a:endParaRPr lang="en-US" sz="4400" dirty="0"/>
          </a:p>
          <a:p>
            <a:pPr algn="ctr"/>
            <a:r>
              <a:rPr lang="en-US" sz="4400" dirty="0"/>
              <a:t>31% </a:t>
            </a:r>
            <a:r>
              <a:rPr lang="en-US" dirty="0"/>
              <a:t>of all food goes to </a:t>
            </a:r>
            <a:r>
              <a:rPr lang="en-US" sz="4400" dirty="0"/>
              <a:t>waste</a:t>
            </a:r>
            <a:r>
              <a:rPr lang="en-US" dirty="0"/>
              <a:t> during its value chain</a:t>
            </a:r>
          </a:p>
          <a:p>
            <a:pPr algn="ctr"/>
            <a:endParaRPr lang="en-US" dirty="0"/>
          </a:p>
          <a:p>
            <a:pPr algn="ctr"/>
            <a:endParaRPr lang="en-US" dirty="0">
              <a:solidFill>
                <a:schemeClr val="bg1"/>
              </a:solidFill>
            </a:endParaRPr>
          </a:p>
        </p:txBody>
      </p:sp>
    </p:spTree>
    <p:extLst>
      <p:ext uri="{BB962C8B-B14F-4D97-AF65-F5344CB8AC3E}">
        <p14:creationId xmlns:p14="http://schemas.microsoft.com/office/powerpoint/2010/main" val="9859963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6C20E7A-D8B5-F04D-A2B4-2D1A80ECFA8F}"/>
              </a:ext>
            </a:extLst>
          </p:cNvPr>
          <p:cNvSpPr txBox="1"/>
          <p:nvPr/>
        </p:nvSpPr>
        <p:spPr>
          <a:xfrm>
            <a:off x="1282386" y="3116963"/>
            <a:ext cx="731520" cy="365760"/>
          </a:xfrm>
          <a:prstGeom prst="rect">
            <a:avLst/>
          </a:prstGeom>
          <a:noFill/>
          <a:ln>
            <a:solidFill>
              <a:srgbClr val="DADFE3"/>
            </a:solidFill>
          </a:ln>
        </p:spPr>
        <p:txBody>
          <a:bodyPr wrap="square" rtlCol="0">
            <a:spAutoFit/>
          </a:bodyPr>
          <a:lstStyle/>
          <a:p>
            <a:pPr algn="ctr"/>
            <a:r>
              <a:rPr lang="en-US" dirty="0">
                <a:solidFill>
                  <a:srgbClr val="DADFE3"/>
                </a:solidFill>
              </a:rPr>
              <a:t>1771</a:t>
            </a:r>
          </a:p>
        </p:txBody>
      </p:sp>
      <p:sp>
        <p:nvSpPr>
          <p:cNvPr id="5" name="TextBox 4">
            <a:extLst>
              <a:ext uri="{FF2B5EF4-FFF2-40B4-BE49-F238E27FC236}">
                <a16:creationId xmlns="" xmlns:a16="http://schemas.microsoft.com/office/drawing/2014/main" id="{E3499651-A606-7E4A-A5B2-C1DCBBCD6EA7}"/>
              </a:ext>
            </a:extLst>
          </p:cNvPr>
          <p:cNvSpPr txBox="1"/>
          <p:nvPr/>
        </p:nvSpPr>
        <p:spPr>
          <a:xfrm>
            <a:off x="557216" y="3539794"/>
            <a:ext cx="2741233" cy="307777"/>
          </a:xfrm>
          <a:prstGeom prst="rect">
            <a:avLst/>
          </a:prstGeom>
          <a:noFill/>
        </p:spPr>
        <p:txBody>
          <a:bodyPr wrap="square" rtlCol="0">
            <a:spAutoFit/>
          </a:bodyPr>
          <a:lstStyle/>
          <a:p>
            <a:r>
              <a:rPr lang="en-US" sz="1400" i="1" dirty="0">
                <a:solidFill>
                  <a:srgbClr val="DADFE3"/>
                </a:solidFill>
              </a:rPr>
              <a:t>Industrial revolution</a:t>
            </a:r>
          </a:p>
        </p:txBody>
      </p:sp>
      <p:sp>
        <p:nvSpPr>
          <p:cNvPr id="6" name="TextBox 5">
            <a:extLst>
              <a:ext uri="{FF2B5EF4-FFF2-40B4-BE49-F238E27FC236}">
                <a16:creationId xmlns="" xmlns:a16="http://schemas.microsoft.com/office/drawing/2014/main" id="{7CBD4297-596B-BD47-ACCB-1FDC4ED20690}"/>
              </a:ext>
            </a:extLst>
          </p:cNvPr>
          <p:cNvSpPr txBox="1"/>
          <p:nvPr/>
        </p:nvSpPr>
        <p:spPr>
          <a:xfrm>
            <a:off x="1878457" y="5213411"/>
            <a:ext cx="3283414" cy="307777"/>
          </a:xfrm>
          <a:prstGeom prst="rect">
            <a:avLst/>
          </a:prstGeom>
          <a:noFill/>
          <a:ln>
            <a:noFill/>
          </a:ln>
        </p:spPr>
        <p:txBody>
          <a:bodyPr wrap="square" rtlCol="0">
            <a:spAutoFit/>
          </a:bodyPr>
          <a:lstStyle/>
          <a:p>
            <a:r>
              <a:rPr lang="en-US" sz="1400" i="1" dirty="0">
                <a:solidFill>
                  <a:srgbClr val="DADFE3"/>
                </a:solidFill>
              </a:rPr>
              <a:t>Age of steam, coal, iron and railways</a:t>
            </a:r>
          </a:p>
        </p:txBody>
      </p:sp>
      <p:sp>
        <p:nvSpPr>
          <p:cNvPr id="7" name="TextBox 6">
            <a:extLst>
              <a:ext uri="{FF2B5EF4-FFF2-40B4-BE49-F238E27FC236}">
                <a16:creationId xmlns="" xmlns:a16="http://schemas.microsoft.com/office/drawing/2014/main" id="{EA9987B5-28D9-F344-A664-A0DFE010C871}"/>
              </a:ext>
            </a:extLst>
          </p:cNvPr>
          <p:cNvSpPr txBox="1"/>
          <p:nvPr/>
        </p:nvSpPr>
        <p:spPr>
          <a:xfrm>
            <a:off x="4213034" y="3535852"/>
            <a:ext cx="1688864" cy="523220"/>
          </a:xfrm>
          <a:prstGeom prst="rect">
            <a:avLst/>
          </a:prstGeom>
          <a:noFill/>
          <a:ln>
            <a:noFill/>
          </a:ln>
        </p:spPr>
        <p:txBody>
          <a:bodyPr wrap="square" rtlCol="0">
            <a:spAutoFit/>
          </a:bodyPr>
          <a:lstStyle/>
          <a:p>
            <a:pPr algn="ctr"/>
            <a:r>
              <a:rPr lang="en-US" sz="1400" i="1" dirty="0">
                <a:solidFill>
                  <a:srgbClr val="DADFE3"/>
                </a:solidFill>
              </a:rPr>
              <a:t>Age of steel and heavy engineering</a:t>
            </a:r>
          </a:p>
        </p:txBody>
      </p:sp>
      <p:sp>
        <p:nvSpPr>
          <p:cNvPr id="8" name="TextBox 7">
            <a:extLst>
              <a:ext uri="{FF2B5EF4-FFF2-40B4-BE49-F238E27FC236}">
                <a16:creationId xmlns="" xmlns:a16="http://schemas.microsoft.com/office/drawing/2014/main" id="{E5EAA661-6C8B-CD48-8B3D-362066BF0BFA}"/>
              </a:ext>
            </a:extLst>
          </p:cNvPr>
          <p:cNvSpPr txBox="1"/>
          <p:nvPr/>
        </p:nvSpPr>
        <p:spPr>
          <a:xfrm>
            <a:off x="5423226" y="5225235"/>
            <a:ext cx="2437021" cy="523220"/>
          </a:xfrm>
          <a:prstGeom prst="rect">
            <a:avLst/>
          </a:prstGeom>
          <a:noFill/>
          <a:ln>
            <a:noFill/>
          </a:ln>
        </p:spPr>
        <p:txBody>
          <a:bodyPr wrap="square" rtlCol="0">
            <a:spAutoFit/>
          </a:bodyPr>
          <a:lstStyle/>
          <a:p>
            <a:pPr algn="ctr"/>
            <a:r>
              <a:rPr lang="en-US" sz="1400" i="1" dirty="0">
                <a:solidFill>
                  <a:srgbClr val="DADFE3"/>
                </a:solidFill>
              </a:rPr>
              <a:t>Age of automobile, oil, plastic and mass production</a:t>
            </a:r>
          </a:p>
        </p:txBody>
      </p:sp>
      <p:sp>
        <p:nvSpPr>
          <p:cNvPr id="9" name="TextBox 8">
            <a:extLst>
              <a:ext uri="{FF2B5EF4-FFF2-40B4-BE49-F238E27FC236}">
                <a16:creationId xmlns="" xmlns:a16="http://schemas.microsoft.com/office/drawing/2014/main" id="{5B542E1B-0159-9949-89B1-82B2ADD3D473}"/>
              </a:ext>
            </a:extLst>
          </p:cNvPr>
          <p:cNvSpPr txBox="1"/>
          <p:nvPr/>
        </p:nvSpPr>
        <p:spPr>
          <a:xfrm>
            <a:off x="7916223" y="3542295"/>
            <a:ext cx="2694945" cy="523220"/>
          </a:xfrm>
          <a:prstGeom prst="rect">
            <a:avLst/>
          </a:prstGeom>
          <a:noFill/>
          <a:ln>
            <a:noFill/>
          </a:ln>
        </p:spPr>
        <p:txBody>
          <a:bodyPr wrap="square" rtlCol="0">
            <a:spAutoFit/>
          </a:bodyPr>
          <a:lstStyle/>
          <a:p>
            <a:pPr algn="ctr"/>
            <a:r>
              <a:rPr lang="en-US" sz="1400" i="1" dirty="0">
                <a:solidFill>
                  <a:srgbClr val="DADFE3"/>
                </a:solidFill>
              </a:rPr>
              <a:t>Age of information technology and telecommunications</a:t>
            </a:r>
          </a:p>
        </p:txBody>
      </p:sp>
      <p:sp>
        <p:nvSpPr>
          <p:cNvPr id="10" name="TextBox 9">
            <a:extLst>
              <a:ext uri="{FF2B5EF4-FFF2-40B4-BE49-F238E27FC236}">
                <a16:creationId xmlns="" xmlns:a16="http://schemas.microsoft.com/office/drawing/2014/main" id="{40A70B44-2FCC-0F44-8E0C-86756CFEE230}"/>
              </a:ext>
            </a:extLst>
          </p:cNvPr>
          <p:cNvSpPr txBox="1"/>
          <p:nvPr/>
        </p:nvSpPr>
        <p:spPr>
          <a:xfrm>
            <a:off x="2969588" y="4755399"/>
            <a:ext cx="731520" cy="365760"/>
          </a:xfrm>
          <a:prstGeom prst="rect">
            <a:avLst/>
          </a:prstGeom>
          <a:noFill/>
          <a:ln>
            <a:solidFill>
              <a:srgbClr val="DADFE3"/>
            </a:solidFill>
          </a:ln>
        </p:spPr>
        <p:txBody>
          <a:bodyPr wrap="square" rtlCol="0">
            <a:spAutoFit/>
          </a:bodyPr>
          <a:lstStyle/>
          <a:p>
            <a:pPr algn="ctr"/>
            <a:r>
              <a:rPr lang="en-US" dirty="0">
                <a:solidFill>
                  <a:srgbClr val="DADFE3"/>
                </a:solidFill>
              </a:rPr>
              <a:t>1829</a:t>
            </a:r>
          </a:p>
        </p:txBody>
      </p:sp>
      <p:sp>
        <p:nvSpPr>
          <p:cNvPr id="11" name="TextBox 10">
            <a:extLst>
              <a:ext uri="{FF2B5EF4-FFF2-40B4-BE49-F238E27FC236}">
                <a16:creationId xmlns="" xmlns:a16="http://schemas.microsoft.com/office/drawing/2014/main" id="{3900E41A-F2F4-9844-8796-73DA59EC8D17}"/>
              </a:ext>
            </a:extLst>
          </p:cNvPr>
          <p:cNvSpPr txBox="1"/>
          <p:nvPr/>
        </p:nvSpPr>
        <p:spPr>
          <a:xfrm>
            <a:off x="4691706" y="3107463"/>
            <a:ext cx="731520" cy="365760"/>
          </a:xfrm>
          <a:prstGeom prst="rect">
            <a:avLst/>
          </a:prstGeom>
          <a:noFill/>
          <a:ln>
            <a:solidFill>
              <a:srgbClr val="DADFE3"/>
            </a:solidFill>
          </a:ln>
        </p:spPr>
        <p:txBody>
          <a:bodyPr wrap="square" rtlCol="0">
            <a:spAutoFit/>
          </a:bodyPr>
          <a:lstStyle/>
          <a:p>
            <a:pPr algn="ctr"/>
            <a:r>
              <a:rPr lang="en-US" dirty="0">
                <a:solidFill>
                  <a:srgbClr val="DADFE3"/>
                </a:solidFill>
              </a:rPr>
              <a:t>1875</a:t>
            </a:r>
          </a:p>
        </p:txBody>
      </p:sp>
      <p:sp>
        <p:nvSpPr>
          <p:cNvPr id="12" name="TextBox 11">
            <a:extLst>
              <a:ext uri="{FF2B5EF4-FFF2-40B4-BE49-F238E27FC236}">
                <a16:creationId xmlns="" xmlns:a16="http://schemas.microsoft.com/office/drawing/2014/main" id="{21AF9C04-49A6-AC44-8665-2332B84AC41D}"/>
              </a:ext>
            </a:extLst>
          </p:cNvPr>
          <p:cNvSpPr txBox="1"/>
          <p:nvPr/>
        </p:nvSpPr>
        <p:spPr>
          <a:xfrm>
            <a:off x="6261422" y="4785022"/>
            <a:ext cx="731520" cy="365760"/>
          </a:xfrm>
          <a:prstGeom prst="rect">
            <a:avLst/>
          </a:prstGeom>
          <a:noFill/>
          <a:ln>
            <a:solidFill>
              <a:srgbClr val="DADFE3"/>
            </a:solidFill>
          </a:ln>
        </p:spPr>
        <p:txBody>
          <a:bodyPr wrap="square" rtlCol="0">
            <a:spAutoFit/>
          </a:bodyPr>
          <a:lstStyle/>
          <a:p>
            <a:pPr algn="ctr"/>
            <a:r>
              <a:rPr lang="en-US" dirty="0">
                <a:solidFill>
                  <a:srgbClr val="DADFE3"/>
                </a:solidFill>
              </a:rPr>
              <a:t>1908</a:t>
            </a:r>
          </a:p>
        </p:txBody>
      </p:sp>
      <p:sp>
        <p:nvSpPr>
          <p:cNvPr id="13" name="TextBox 12">
            <a:extLst>
              <a:ext uri="{FF2B5EF4-FFF2-40B4-BE49-F238E27FC236}">
                <a16:creationId xmlns="" xmlns:a16="http://schemas.microsoft.com/office/drawing/2014/main" id="{93E52C18-D8F6-5B4A-8DEA-274E19454F6C}"/>
              </a:ext>
            </a:extLst>
          </p:cNvPr>
          <p:cNvSpPr txBox="1"/>
          <p:nvPr/>
        </p:nvSpPr>
        <p:spPr>
          <a:xfrm>
            <a:off x="7983540" y="3112280"/>
            <a:ext cx="731520" cy="365760"/>
          </a:xfrm>
          <a:prstGeom prst="rect">
            <a:avLst/>
          </a:prstGeom>
          <a:noFill/>
          <a:ln>
            <a:solidFill>
              <a:srgbClr val="DADFE3"/>
            </a:solidFill>
          </a:ln>
        </p:spPr>
        <p:txBody>
          <a:bodyPr wrap="square" rtlCol="0">
            <a:spAutoFit/>
          </a:bodyPr>
          <a:lstStyle/>
          <a:p>
            <a:pPr algn="ctr"/>
            <a:r>
              <a:rPr lang="en-US" dirty="0">
                <a:solidFill>
                  <a:srgbClr val="DADFE3"/>
                </a:solidFill>
              </a:rPr>
              <a:t>1971</a:t>
            </a:r>
          </a:p>
        </p:txBody>
      </p:sp>
      <p:sp>
        <p:nvSpPr>
          <p:cNvPr id="14" name="TextBox 13">
            <a:extLst>
              <a:ext uri="{FF2B5EF4-FFF2-40B4-BE49-F238E27FC236}">
                <a16:creationId xmlns="" xmlns:a16="http://schemas.microsoft.com/office/drawing/2014/main" id="{43B2BA4D-978E-A84E-BC1E-87B53206B3BD}"/>
              </a:ext>
            </a:extLst>
          </p:cNvPr>
          <p:cNvSpPr txBox="1"/>
          <p:nvPr/>
        </p:nvSpPr>
        <p:spPr>
          <a:xfrm>
            <a:off x="9812334" y="3107464"/>
            <a:ext cx="731520" cy="365760"/>
          </a:xfrm>
          <a:prstGeom prst="rect">
            <a:avLst/>
          </a:prstGeom>
          <a:noFill/>
          <a:ln>
            <a:solidFill>
              <a:srgbClr val="DADFE3"/>
            </a:solidFill>
          </a:ln>
        </p:spPr>
        <p:txBody>
          <a:bodyPr wrap="square" rtlCol="0">
            <a:spAutoFit/>
          </a:bodyPr>
          <a:lstStyle/>
          <a:p>
            <a:pPr algn="ctr"/>
            <a:r>
              <a:rPr lang="en-US" dirty="0">
                <a:solidFill>
                  <a:srgbClr val="DADFE3"/>
                </a:solidFill>
              </a:rPr>
              <a:t>NOW</a:t>
            </a:r>
          </a:p>
        </p:txBody>
      </p:sp>
      <p:cxnSp>
        <p:nvCxnSpPr>
          <p:cNvPr id="15" name="Straight Arrow Connector 14">
            <a:extLst>
              <a:ext uri="{FF2B5EF4-FFF2-40B4-BE49-F238E27FC236}">
                <a16:creationId xmlns="" xmlns:a16="http://schemas.microsoft.com/office/drawing/2014/main" id="{AA97578C-EB33-8C4E-9718-16BDA8F77163}"/>
              </a:ext>
            </a:extLst>
          </p:cNvPr>
          <p:cNvCxnSpPr>
            <a:stCxn id="4" idx="3"/>
            <a:endCxn id="10" idx="0"/>
          </p:cNvCxnSpPr>
          <p:nvPr/>
        </p:nvCxnSpPr>
        <p:spPr>
          <a:xfrm>
            <a:off x="2013906" y="3299843"/>
            <a:ext cx="1321442" cy="1455556"/>
          </a:xfrm>
          <a:prstGeom prst="straightConnector1">
            <a:avLst/>
          </a:prstGeom>
          <a:ln>
            <a:solidFill>
              <a:srgbClr val="DADFE3"/>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4549C13E-DC29-FA48-9CBC-6EDABFD0A46B}"/>
              </a:ext>
            </a:extLst>
          </p:cNvPr>
          <p:cNvCxnSpPr>
            <a:cxnSpLocks/>
            <a:stCxn id="10" idx="0"/>
            <a:endCxn id="11" idx="1"/>
          </p:cNvCxnSpPr>
          <p:nvPr/>
        </p:nvCxnSpPr>
        <p:spPr>
          <a:xfrm flipV="1">
            <a:off x="3335348" y="3290343"/>
            <a:ext cx="1356358" cy="1465056"/>
          </a:xfrm>
          <a:prstGeom prst="straightConnector1">
            <a:avLst/>
          </a:prstGeom>
          <a:ln>
            <a:solidFill>
              <a:srgbClr val="DADFE3"/>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2D8B344F-940E-AC4C-9B74-86CF6B1AC565}"/>
              </a:ext>
            </a:extLst>
          </p:cNvPr>
          <p:cNvCxnSpPr>
            <a:cxnSpLocks/>
            <a:stCxn id="11" idx="3"/>
            <a:endCxn id="12" idx="0"/>
          </p:cNvCxnSpPr>
          <p:nvPr/>
        </p:nvCxnSpPr>
        <p:spPr>
          <a:xfrm>
            <a:off x="5423226" y="3290343"/>
            <a:ext cx="1203956" cy="1494679"/>
          </a:xfrm>
          <a:prstGeom prst="straightConnector1">
            <a:avLst/>
          </a:prstGeom>
          <a:ln>
            <a:solidFill>
              <a:srgbClr val="DADFE3"/>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4814A1B2-EC0E-244F-8307-64B7DA1271C9}"/>
              </a:ext>
            </a:extLst>
          </p:cNvPr>
          <p:cNvCxnSpPr>
            <a:cxnSpLocks/>
            <a:stCxn id="12" idx="0"/>
            <a:endCxn id="13" idx="1"/>
          </p:cNvCxnSpPr>
          <p:nvPr/>
        </p:nvCxnSpPr>
        <p:spPr>
          <a:xfrm flipV="1">
            <a:off x="6627182" y="3295160"/>
            <a:ext cx="1356358" cy="1489862"/>
          </a:xfrm>
          <a:prstGeom prst="straightConnector1">
            <a:avLst/>
          </a:prstGeom>
          <a:ln>
            <a:solidFill>
              <a:srgbClr val="DADFE3"/>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368C5A81-2EE6-7C47-941F-19BDC71CA099}"/>
              </a:ext>
            </a:extLst>
          </p:cNvPr>
          <p:cNvCxnSpPr>
            <a:cxnSpLocks/>
            <a:stCxn id="13" idx="3"/>
            <a:endCxn id="14" idx="1"/>
          </p:cNvCxnSpPr>
          <p:nvPr/>
        </p:nvCxnSpPr>
        <p:spPr>
          <a:xfrm flipV="1">
            <a:off x="8715060" y="3290344"/>
            <a:ext cx="1097274" cy="4816"/>
          </a:xfrm>
          <a:prstGeom prst="straightConnector1">
            <a:avLst/>
          </a:prstGeom>
          <a:ln>
            <a:solidFill>
              <a:srgbClr val="DADFE3"/>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a16="http://schemas.microsoft.com/office/drawing/2014/main" id="{43E6D856-B150-1940-A0B3-075242E980B3}"/>
              </a:ext>
            </a:extLst>
          </p:cNvPr>
          <p:cNvCxnSpPr>
            <a:cxnSpLocks/>
            <a:stCxn id="14" idx="3"/>
          </p:cNvCxnSpPr>
          <p:nvPr/>
        </p:nvCxnSpPr>
        <p:spPr>
          <a:xfrm>
            <a:off x="10543854" y="3290344"/>
            <a:ext cx="1062642" cy="0"/>
          </a:xfrm>
          <a:prstGeom prst="straightConnector1">
            <a:avLst/>
          </a:prstGeom>
          <a:ln>
            <a:solidFill>
              <a:srgbClr val="DADFE3"/>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We have the most powerful tool in history right at our fingertips.”…">
            <a:extLst>
              <a:ext uri="{FF2B5EF4-FFF2-40B4-BE49-F238E27FC236}">
                <a16:creationId xmlns="" xmlns:a16="http://schemas.microsoft.com/office/drawing/2014/main" id="{97A2CABC-6B79-A74D-8F4F-FA5AB14A3D58}"/>
              </a:ext>
            </a:extLst>
          </p:cNvPr>
          <p:cNvSpPr/>
          <p:nvPr/>
        </p:nvSpPr>
        <p:spPr>
          <a:xfrm>
            <a:off x="8426319" y="4232509"/>
            <a:ext cx="3631731" cy="233645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5" y="21600"/>
                  <a:pt x="0" y="17531"/>
                  <a:pt x="0" y="12512"/>
                </a:cubicBezTo>
                <a:cubicBezTo>
                  <a:pt x="0" y="8596"/>
                  <a:pt x="2949" y="5267"/>
                  <a:pt x="7075" y="3989"/>
                </a:cubicBezTo>
                <a:lnTo>
                  <a:pt x="7114" y="0"/>
                </a:lnTo>
                <a:lnTo>
                  <a:pt x="9449" y="3502"/>
                </a:lnTo>
                <a:cubicBezTo>
                  <a:pt x="9893" y="3455"/>
                  <a:pt x="10342" y="3423"/>
                  <a:pt x="10800" y="3423"/>
                </a:cubicBezTo>
                <a:cubicBezTo>
                  <a:pt x="16765" y="3423"/>
                  <a:pt x="21600" y="7492"/>
                  <a:pt x="21600" y="12512"/>
                </a:cubicBezTo>
                <a:cubicBezTo>
                  <a:pt x="21600" y="17531"/>
                  <a:pt x="16765" y="21600"/>
                  <a:pt x="10800" y="21600"/>
                </a:cubicBezTo>
                <a:close/>
              </a:path>
            </a:pathLst>
          </a:custGeom>
          <a:solidFill>
            <a:srgbClr val="DADFE3"/>
          </a:solidFill>
          <a:ln w="25400">
            <a:solidFill>
              <a:srgbClr val="B7B7B7"/>
            </a:solidFill>
          </a:ln>
          <a:extLst>
            <a:ext uri="{C572A759-6A51-4108-AA02-DFA0A04FC94B}">
              <ma14:wrappingTextBoxFlag xmlns:ma14="http://schemas.microsoft.com/office/mac/drawingml/2011/main" val="1"/>
            </a:ext>
          </a:extLst>
        </p:spPr>
        <p:txBody>
          <a:bodyPr lIns="0" tIns="0" rIns="0" bIns="0" anchor="ctr"/>
          <a:lstStyle/>
          <a:p>
            <a:pPr algn="ctr">
              <a:defRPr sz="3200" b="0">
                <a:latin typeface="+mj-lt"/>
                <a:ea typeface="+mj-ea"/>
                <a:cs typeface="+mj-cs"/>
                <a:sym typeface="Palatino"/>
              </a:defRPr>
            </a:pPr>
            <a:endParaRPr lang="sv-SE" sz="1600" dirty="0">
              <a:cs typeface="Futura Medium" panose="020B0602020204020303" pitchFamily="34" charset="-79"/>
            </a:endParaRPr>
          </a:p>
          <a:p>
            <a:pPr algn="ctr">
              <a:defRPr sz="3200" b="0">
                <a:latin typeface="+mj-lt"/>
                <a:ea typeface="+mj-ea"/>
                <a:cs typeface="+mj-cs"/>
                <a:sym typeface="Palatino"/>
              </a:defRPr>
            </a:pPr>
            <a:endParaRPr lang="en-US" sz="1600" dirty="0">
              <a:cs typeface="Futura Medium" panose="020B0602020204020303" pitchFamily="34" charset="-79"/>
            </a:endParaRPr>
          </a:p>
          <a:p>
            <a:pPr algn="ctr">
              <a:defRPr sz="3200" b="0">
                <a:latin typeface="+mj-lt"/>
                <a:ea typeface="+mj-ea"/>
                <a:cs typeface="+mj-cs"/>
                <a:sym typeface="Palatino"/>
              </a:defRPr>
            </a:pPr>
            <a:r>
              <a:rPr sz="1600" dirty="0">
                <a:cs typeface="Futura Medium" panose="020B0602020204020303" pitchFamily="34" charset="-79"/>
              </a:rPr>
              <a:t>“We have the most powerful tool </a:t>
            </a:r>
            <a:endParaRPr lang="sv-SE" sz="1600" dirty="0">
              <a:cs typeface="Futura Medium" panose="020B0602020204020303" pitchFamily="34" charset="-79"/>
            </a:endParaRPr>
          </a:p>
          <a:p>
            <a:pPr algn="ctr">
              <a:defRPr sz="3200" b="0">
                <a:latin typeface="+mj-lt"/>
                <a:ea typeface="+mj-ea"/>
                <a:cs typeface="+mj-cs"/>
                <a:sym typeface="Palatino"/>
              </a:defRPr>
            </a:pPr>
            <a:r>
              <a:rPr sz="1600" dirty="0">
                <a:cs typeface="Futura Medium" panose="020B0602020204020303" pitchFamily="34" charset="-79"/>
              </a:rPr>
              <a:t>in history right at our fingertips.”</a:t>
            </a:r>
          </a:p>
          <a:p>
            <a:pPr algn="ctr">
              <a:defRPr sz="3200" b="0">
                <a:latin typeface="+mj-lt"/>
                <a:ea typeface="+mj-ea"/>
                <a:cs typeface="+mj-cs"/>
                <a:sym typeface="Palatino"/>
              </a:defRPr>
            </a:pPr>
            <a:endParaRPr sz="1600" dirty="0">
              <a:cs typeface="Futura Medium" panose="020B0602020204020303" pitchFamily="34" charset="-79"/>
            </a:endParaRPr>
          </a:p>
          <a:p>
            <a:pPr algn="ctr">
              <a:defRPr sz="2900" b="0">
                <a:latin typeface="+mj-lt"/>
                <a:ea typeface="+mj-ea"/>
                <a:cs typeface="+mj-cs"/>
                <a:sym typeface="Palatino"/>
              </a:defRPr>
            </a:pPr>
            <a:r>
              <a:rPr sz="1400" dirty="0">
                <a:cs typeface="Futura Medium" panose="020B0602020204020303" pitchFamily="34" charset="-79"/>
              </a:rPr>
              <a:t>- </a:t>
            </a:r>
            <a:r>
              <a:rPr sz="1400" dirty="0" err="1">
                <a:cs typeface="Futura Medium" panose="020B0602020204020303" pitchFamily="34" charset="-79"/>
              </a:rPr>
              <a:t>Stuchtey</a:t>
            </a:r>
            <a:r>
              <a:rPr sz="1400" dirty="0">
                <a:cs typeface="Futura Medium" panose="020B0602020204020303" pitchFamily="34" charset="-79"/>
              </a:rPr>
              <a:t> </a:t>
            </a:r>
            <a:r>
              <a:rPr sz="1400" dirty="0" err="1">
                <a:cs typeface="Futura Medium" panose="020B0602020204020303" pitchFamily="34" charset="-79"/>
              </a:rPr>
              <a:t>et.al</a:t>
            </a:r>
            <a:r>
              <a:rPr sz="1400" dirty="0">
                <a:cs typeface="Futura Medium" panose="020B0602020204020303" pitchFamily="34" charset="-79"/>
              </a:rPr>
              <a:t>., 2016 p.31</a:t>
            </a:r>
          </a:p>
        </p:txBody>
      </p:sp>
      <p:sp>
        <p:nvSpPr>
          <p:cNvPr id="23" name="“This generation has the opportunity…">
            <a:extLst>
              <a:ext uri="{FF2B5EF4-FFF2-40B4-BE49-F238E27FC236}">
                <a16:creationId xmlns="" xmlns:a16="http://schemas.microsoft.com/office/drawing/2014/main" id="{64268044-9474-FF42-BE43-E3B2D42BBBA5}"/>
              </a:ext>
            </a:extLst>
          </p:cNvPr>
          <p:cNvSpPr/>
          <p:nvPr/>
        </p:nvSpPr>
        <p:spPr>
          <a:xfrm>
            <a:off x="7004217" y="895948"/>
            <a:ext cx="4602279" cy="2158225"/>
          </a:xfrm>
          <a:prstGeom prst="wedgeEllipseCallout">
            <a:avLst>
              <a:gd name="adj1" fmla="val 880"/>
              <a:gd name="adj2" fmla="val 57248"/>
            </a:avLst>
          </a:prstGeom>
          <a:solidFill>
            <a:srgbClr val="DADFE3"/>
          </a:solidFill>
          <a:ln w="25400">
            <a:solidFill>
              <a:srgbClr val="B7B7B7"/>
            </a:solidFill>
          </a:ln>
          <a:extLst>
            <a:ext uri="{C572A759-6A51-4108-AA02-DFA0A04FC94B}">
              <ma14:wrappingTextBoxFlag xmlns:ma14="http://schemas.microsoft.com/office/mac/drawingml/2011/main" val="1"/>
            </a:ext>
          </a:extLst>
        </p:spPr>
        <p:txBody>
          <a:bodyPr lIns="0" tIns="0" rIns="0" bIns="0" anchor="ctr"/>
          <a:lstStyle/>
          <a:p>
            <a:pPr algn="ctr">
              <a:defRPr sz="3200" b="0">
                <a:latin typeface="+mj-lt"/>
                <a:ea typeface="+mj-ea"/>
                <a:cs typeface="+mj-cs"/>
                <a:sym typeface="Palatino"/>
              </a:defRPr>
            </a:pPr>
            <a:r>
              <a:rPr sz="1600" dirty="0">
                <a:cs typeface="Futura Medium" panose="020B0602020204020303" pitchFamily="34" charset="-79"/>
              </a:rPr>
              <a:t>“This generation has the opportunity </a:t>
            </a:r>
            <a:r>
              <a:rPr lang="sv-SE" sz="1600" dirty="0">
                <a:cs typeface="Futura Medium" panose="020B0602020204020303" pitchFamily="34" charset="-79"/>
              </a:rPr>
              <a:t>to </a:t>
            </a:r>
            <a:r>
              <a:rPr lang="sv-SE" sz="1600" dirty="0" err="1">
                <a:cs typeface="Futura Medium" panose="020B0602020204020303" pitchFamily="34" charset="-79"/>
              </a:rPr>
              <a:t>shape</a:t>
            </a:r>
            <a:r>
              <a:rPr lang="sv-SE" sz="1600" dirty="0">
                <a:cs typeface="Futura Medium" panose="020B0602020204020303" pitchFamily="34" charset="-79"/>
              </a:rPr>
              <a:t> the </a:t>
            </a:r>
            <a:r>
              <a:rPr lang="sv-SE" sz="1600" dirty="0" err="1">
                <a:cs typeface="Futura Medium" panose="020B0602020204020303" pitchFamily="34" charset="-79"/>
              </a:rPr>
              <a:t>future</a:t>
            </a:r>
            <a:r>
              <a:rPr lang="sv-SE" sz="1600" dirty="0">
                <a:cs typeface="Futura Medium" panose="020B0602020204020303" pitchFamily="34" charset="-79"/>
              </a:rPr>
              <a:t> </a:t>
            </a:r>
            <a:r>
              <a:rPr lang="sv-SE" sz="1600" dirty="0" err="1">
                <a:cs typeface="Futura Medium" panose="020B0602020204020303" pitchFamily="34" charset="-79"/>
              </a:rPr>
              <a:t>profoundly</a:t>
            </a:r>
            <a:r>
              <a:rPr lang="sv-SE" sz="1600" dirty="0">
                <a:cs typeface="Futura Medium" panose="020B0602020204020303" pitchFamily="34" charset="-79"/>
              </a:rPr>
              <a:t>.”</a:t>
            </a:r>
            <a:endParaRPr sz="1600" dirty="0">
              <a:cs typeface="Futura Medium" panose="020B0602020204020303" pitchFamily="34" charset="-79"/>
            </a:endParaRPr>
          </a:p>
          <a:p>
            <a:pPr algn="ctr">
              <a:defRPr sz="3500" b="0">
                <a:latin typeface="+mj-lt"/>
                <a:ea typeface="+mj-ea"/>
                <a:cs typeface="+mj-cs"/>
                <a:sym typeface="Palatino"/>
              </a:defRPr>
            </a:pPr>
            <a:endParaRPr sz="1750" dirty="0">
              <a:cs typeface="Futura Medium" panose="020B0602020204020303" pitchFamily="34" charset="-79"/>
            </a:endParaRPr>
          </a:p>
          <a:p>
            <a:pPr algn="ctr">
              <a:defRPr sz="2800" b="0">
                <a:latin typeface="+mj-lt"/>
                <a:ea typeface="+mj-ea"/>
                <a:cs typeface="+mj-cs"/>
                <a:sym typeface="Palatino"/>
              </a:defRPr>
            </a:pPr>
            <a:r>
              <a:rPr sz="1400" dirty="0">
                <a:cs typeface="Futura Medium" panose="020B0602020204020303" pitchFamily="34" charset="-79"/>
              </a:rPr>
              <a:t>- Carlota Perez, Professor of </a:t>
            </a:r>
            <a:r>
              <a:rPr lang="sv-SE" sz="1400" dirty="0">
                <a:cs typeface="Futura Medium" panose="020B0602020204020303" pitchFamily="34" charset="-79"/>
              </a:rPr>
              <a:t>T</a:t>
            </a:r>
            <a:r>
              <a:rPr sz="1400" dirty="0" err="1">
                <a:cs typeface="Futura Medium" panose="020B0602020204020303" pitchFamily="34" charset="-79"/>
              </a:rPr>
              <a:t>echnology</a:t>
            </a:r>
            <a:r>
              <a:rPr sz="1400" dirty="0">
                <a:cs typeface="Futura Medium" panose="020B0602020204020303" pitchFamily="34" charset="-79"/>
              </a:rPr>
              <a:t> and </a:t>
            </a:r>
            <a:r>
              <a:rPr lang="sv-SE" sz="1400" dirty="0">
                <a:cs typeface="Futura Medium" panose="020B0602020204020303" pitchFamily="34" charset="-79"/>
              </a:rPr>
              <a:t>S</a:t>
            </a:r>
            <a:r>
              <a:rPr sz="1400" dirty="0" err="1">
                <a:cs typeface="Futura Medium" panose="020B0602020204020303" pitchFamily="34" charset="-79"/>
              </a:rPr>
              <a:t>ocio</a:t>
            </a:r>
            <a:r>
              <a:rPr lang="sv-SE" sz="1400" dirty="0">
                <a:cs typeface="Futura Medium" panose="020B0602020204020303" pitchFamily="34" charset="-79"/>
              </a:rPr>
              <a:t>-</a:t>
            </a:r>
            <a:r>
              <a:rPr sz="1400" dirty="0">
                <a:cs typeface="Futura Medium" panose="020B0602020204020303" pitchFamily="34" charset="-79"/>
              </a:rPr>
              <a:t>economic </a:t>
            </a:r>
            <a:r>
              <a:rPr lang="sv-SE" sz="1400" dirty="0">
                <a:cs typeface="Futura Medium" panose="020B0602020204020303" pitchFamily="34" charset="-79"/>
              </a:rPr>
              <a:t>D</a:t>
            </a:r>
            <a:r>
              <a:rPr sz="1400" dirty="0" err="1">
                <a:cs typeface="Futura Medium" panose="020B0602020204020303" pitchFamily="34" charset="-79"/>
              </a:rPr>
              <a:t>evelopment</a:t>
            </a:r>
            <a:r>
              <a:rPr sz="1400" dirty="0">
                <a:cs typeface="Futura Medium" panose="020B0602020204020303" pitchFamily="34" charset="-79"/>
              </a:rPr>
              <a:t>  </a:t>
            </a:r>
          </a:p>
        </p:txBody>
      </p:sp>
      <p:pic>
        <p:nvPicPr>
          <p:cNvPr id="27" name="Picture 26">
            <a:extLst>
              <a:ext uri="{FF2B5EF4-FFF2-40B4-BE49-F238E27FC236}">
                <a16:creationId xmlns="" xmlns:a16="http://schemas.microsoft.com/office/drawing/2014/main" id="{C9D88229-D67F-DB44-9FAD-0B857501839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61688" y="18"/>
            <a:ext cx="8906312" cy="738213"/>
          </a:xfrm>
          <a:prstGeom prst="rect">
            <a:avLst/>
          </a:prstGeom>
        </p:spPr>
      </p:pic>
      <p:sp>
        <p:nvSpPr>
          <p:cNvPr id="28" name="Content Placeholder 2">
            <a:extLst>
              <a:ext uri="{FF2B5EF4-FFF2-40B4-BE49-F238E27FC236}">
                <a16:creationId xmlns="" xmlns:a16="http://schemas.microsoft.com/office/drawing/2014/main" id="{390403A5-CF7A-2C46-A976-8590B6CB3FE8}"/>
              </a:ext>
            </a:extLst>
          </p:cNvPr>
          <p:cNvSpPr txBox="1">
            <a:spLocks/>
          </p:cNvSpPr>
          <p:nvPr/>
        </p:nvSpPr>
        <p:spPr bwMode="auto">
          <a:xfrm>
            <a:off x="2052905" y="54537"/>
            <a:ext cx="7921603" cy="6291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Font typeface="Wingdings" charset="0"/>
              <a:buNone/>
            </a:pPr>
            <a:r>
              <a:rPr lang="en-US" sz="17600" kern="0" dirty="0">
                <a:solidFill>
                  <a:schemeClr val="tx1"/>
                </a:solidFill>
              </a:rPr>
              <a:t>Now is the Time</a:t>
            </a:r>
          </a:p>
          <a:p>
            <a:pPr marL="0" indent="0">
              <a:buFont typeface="Wingdings" charset="0"/>
              <a:buNone/>
            </a:pPr>
            <a:endParaRPr lang="en-US" sz="3500" kern="0" dirty="0">
              <a:solidFill>
                <a:schemeClr val="tx1"/>
              </a:solidFill>
            </a:endParaRPr>
          </a:p>
          <a:p>
            <a:pPr marL="0" indent="0">
              <a:buFont typeface="Wingdings" charset="0"/>
              <a:buNone/>
            </a:pPr>
            <a:endParaRPr lang="en-US" sz="3500" kern="0" dirty="0">
              <a:solidFill>
                <a:schemeClr val="tx1"/>
              </a:solidFill>
            </a:endParaRPr>
          </a:p>
          <a:p>
            <a:pPr marL="0" indent="0">
              <a:buFont typeface="Wingdings" charset="0"/>
              <a:buNone/>
            </a:pPr>
            <a:endParaRPr lang="en-US" sz="3500" kern="0" dirty="0">
              <a:solidFill>
                <a:schemeClr val="tx1"/>
              </a:solidFill>
            </a:endParaRPr>
          </a:p>
          <a:p>
            <a:pPr marL="0" indent="0">
              <a:buFont typeface="Wingdings" charset="0"/>
              <a:buNone/>
            </a:pPr>
            <a:endParaRPr lang="en-US" sz="1600" kern="0" dirty="0">
              <a:solidFill>
                <a:schemeClr val="tx1"/>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lgn="r">
              <a:buFont typeface="Wingdings" charset="0"/>
              <a:buNone/>
            </a:pPr>
            <a:r>
              <a:rPr lang="en-US" sz="3200" kern="0" dirty="0">
                <a:solidFill>
                  <a:schemeClr val="tx1"/>
                </a:solidFill>
              </a:rPr>
              <a:t>    </a:t>
            </a:r>
          </a:p>
        </p:txBody>
      </p:sp>
      <p:sp>
        <p:nvSpPr>
          <p:cNvPr id="29" name="TextBox 28">
            <a:extLst>
              <a:ext uri="{FF2B5EF4-FFF2-40B4-BE49-F238E27FC236}">
                <a16:creationId xmlns="" xmlns:a16="http://schemas.microsoft.com/office/drawing/2014/main" id="{739C1698-7000-D34E-A5B4-11A86D83AD56}"/>
              </a:ext>
            </a:extLst>
          </p:cNvPr>
          <p:cNvSpPr txBox="1"/>
          <p:nvPr/>
        </p:nvSpPr>
        <p:spPr>
          <a:xfrm>
            <a:off x="869635" y="2099587"/>
            <a:ext cx="6435726" cy="369332"/>
          </a:xfrm>
          <a:prstGeom prst="rect">
            <a:avLst/>
          </a:prstGeom>
          <a:noFill/>
        </p:spPr>
        <p:txBody>
          <a:bodyPr wrap="square" rtlCol="0">
            <a:spAutoFit/>
          </a:bodyPr>
          <a:lstStyle/>
          <a:p>
            <a:r>
              <a:rPr lang="en-US" dirty="0">
                <a:solidFill>
                  <a:srgbClr val="DADFE3"/>
                </a:solidFill>
              </a:rPr>
              <a:t>Each brings a techno-economic and socio-institutional shift</a:t>
            </a:r>
          </a:p>
        </p:txBody>
      </p:sp>
    </p:spTree>
    <p:extLst>
      <p:ext uri="{BB962C8B-B14F-4D97-AF65-F5344CB8AC3E}">
        <p14:creationId xmlns:p14="http://schemas.microsoft.com/office/powerpoint/2010/main" val="23886218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advAuto="0"/>
      <p:bldP spid="23"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89BB808A-E212-8945-A558-8004D450FD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1402277"/>
          </a:xfrm>
          <a:prstGeom prst="rect">
            <a:avLst/>
          </a:prstGeom>
        </p:spPr>
      </p:pic>
      <p:pic>
        <p:nvPicPr>
          <p:cNvPr id="6" name="Picture 5">
            <a:extLst>
              <a:ext uri="{FF2B5EF4-FFF2-40B4-BE49-F238E27FC236}">
                <a16:creationId xmlns="" xmlns:a16="http://schemas.microsoft.com/office/drawing/2014/main" id="{E307A480-01B7-F44C-A09D-1AA3AAAAE215}"/>
              </a:ext>
            </a:extLst>
          </p:cNvPr>
          <p:cNvPicPr>
            <a:picLocks noChangeAspect="1"/>
          </p:cNvPicPr>
          <p:nvPr/>
        </p:nvPicPr>
        <p:blipFill>
          <a:blip r:embed="rId4"/>
          <a:stretch>
            <a:fillRect/>
          </a:stretch>
        </p:blipFill>
        <p:spPr>
          <a:xfrm>
            <a:off x="660101" y="2161414"/>
            <a:ext cx="2571073" cy="3930597"/>
          </a:xfrm>
          <a:prstGeom prst="rect">
            <a:avLst/>
          </a:prstGeom>
          <a:ln>
            <a:noFill/>
          </a:ln>
          <a:effectLst>
            <a:outerShdw blurRad="292100" dist="139700" dir="2700000" algn="tl" rotWithShape="0">
              <a:srgbClr val="333333">
                <a:alpha val="65000"/>
              </a:srgbClr>
            </a:outerShdw>
          </a:effectLst>
        </p:spPr>
      </p:pic>
      <p:pic>
        <p:nvPicPr>
          <p:cNvPr id="1028" name="Picture 4" descr="Image result for teigland routledge&quot;">
            <a:extLst>
              <a:ext uri="{FF2B5EF4-FFF2-40B4-BE49-F238E27FC236}">
                <a16:creationId xmlns="" xmlns:a16="http://schemas.microsoft.com/office/drawing/2014/main" id="{BC5B288D-908A-0441-9D19-74C4A539330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49946" y="1677063"/>
            <a:ext cx="2571073" cy="39312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 xmlns:a16="http://schemas.microsoft.com/office/drawing/2014/main" id="{58F8F6D1-F9E6-894A-B0D0-6CB1CEF0B7A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02666" y="1460275"/>
            <a:ext cx="1527999" cy="1402277"/>
          </a:xfrm>
          <a:prstGeom prst="rect">
            <a:avLst/>
          </a:prstGeom>
          <a:solidFill>
            <a:schemeClr val="accent6"/>
          </a:solidFill>
        </p:spPr>
      </p:pic>
      <p:sp>
        <p:nvSpPr>
          <p:cNvPr id="3" name="TextBox 2">
            <a:extLst>
              <a:ext uri="{FF2B5EF4-FFF2-40B4-BE49-F238E27FC236}">
                <a16:creationId xmlns="" xmlns:a16="http://schemas.microsoft.com/office/drawing/2014/main" id="{78527CA0-E648-2641-88AB-A1563992CBE1}"/>
              </a:ext>
            </a:extLst>
          </p:cNvPr>
          <p:cNvSpPr txBox="1"/>
          <p:nvPr/>
        </p:nvSpPr>
        <p:spPr>
          <a:xfrm>
            <a:off x="3445378" y="6092011"/>
            <a:ext cx="8544962" cy="538605"/>
          </a:xfrm>
          <a:prstGeom prst="rect">
            <a:avLst/>
          </a:prstGeom>
          <a:noFill/>
        </p:spPr>
        <p:txBody>
          <a:bodyPr wrap="none" lIns="121917" tIns="60958" rIns="121917" bIns="60958" rtlCol="0">
            <a:spAutoFit/>
          </a:bodyPr>
          <a:lstStyle/>
          <a:p>
            <a:r>
              <a:rPr lang="en-US" sz="2700" b="1" dirty="0">
                <a:solidFill>
                  <a:schemeClr val="bg1"/>
                </a:solidFill>
              </a:rPr>
              <a:t>Free download at https://</a:t>
            </a:r>
            <a:r>
              <a:rPr lang="en-US" sz="2700" b="1" dirty="0" err="1">
                <a:solidFill>
                  <a:schemeClr val="bg1"/>
                </a:solidFill>
              </a:rPr>
              <a:t>www.routledge.com</a:t>
            </a:r>
            <a:r>
              <a:rPr lang="en-US" sz="2700" b="1" dirty="0">
                <a:solidFill>
                  <a:schemeClr val="bg1"/>
                </a:solidFill>
              </a:rPr>
              <a:t>/</a:t>
            </a:r>
          </a:p>
        </p:txBody>
      </p:sp>
      <p:pic>
        <p:nvPicPr>
          <p:cNvPr id="9" name="Picture 2" descr="C:\Users\Anthony\Documents\University\SSE Books\Digital State Book\Estrad Presentation Material (10 Dec 2019)\Author ppt\internetstiftelsen_positive.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68168" y="75501"/>
            <a:ext cx="1711276" cy="7756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teigland routledge&quot;">
            <a:extLst>
              <a:ext uri="{FF2B5EF4-FFF2-40B4-BE49-F238E27FC236}">
                <a16:creationId xmlns="" xmlns:a16="http://schemas.microsoft.com/office/drawing/2014/main" id="{BCA86B91-4A12-7A44-A1BB-CF31E264719F}"/>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511589" y="1699917"/>
            <a:ext cx="2570660" cy="39305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342126"/>
      </p:ext>
    </p:extLst>
  </p:cSld>
  <p:clrMapOvr>
    <a:masterClrMapping/>
  </p:clrMapOvr>
  <p:transition xmlns:p14="http://schemas.microsoft.com/office/powerpoint/2010/mai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901C6C4A-090C-9E41-BA13-080FF69F1B0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42844" y="18"/>
            <a:ext cx="8906312" cy="738213"/>
          </a:xfrm>
          <a:prstGeom prst="rect">
            <a:avLst/>
          </a:prstGeom>
        </p:spPr>
      </p:pic>
      <p:sp>
        <p:nvSpPr>
          <p:cNvPr id="2" name="Title 1">
            <a:extLst>
              <a:ext uri="{FF2B5EF4-FFF2-40B4-BE49-F238E27FC236}">
                <a16:creationId xmlns="" xmlns:a16="http://schemas.microsoft.com/office/drawing/2014/main" id="{E0644BA9-10F5-ED41-85E7-C37C0B611EDD}"/>
              </a:ext>
            </a:extLst>
          </p:cNvPr>
          <p:cNvSpPr>
            <a:spLocks noGrp="1"/>
          </p:cNvSpPr>
          <p:nvPr>
            <p:ph type="title"/>
          </p:nvPr>
        </p:nvSpPr>
        <p:spPr>
          <a:xfrm>
            <a:off x="101600" y="0"/>
            <a:ext cx="11988800" cy="685800"/>
          </a:xfrm>
        </p:spPr>
        <p:txBody>
          <a:bodyPr/>
          <a:lstStyle/>
          <a:p>
            <a:r>
              <a:rPr lang="en-US" sz="3600" dirty="0">
                <a:solidFill>
                  <a:schemeClr val="tx1"/>
                </a:solidFill>
              </a:rPr>
              <a:t>Circular Economy</a:t>
            </a:r>
          </a:p>
        </p:txBody>
      </p:sp>
      <p:pic>
        <p:nvPicPr>
          <p:cNvPr id="8" name="Picture 7">
            <a:extLst>
              <a:ext uri="{FF2B5EF4-FFF2-40B4-BE49-F238E27FC236}">
                <a16:creationId xmlns="" xmlns:a16="http://schemas.microsoft.com/office/drawing/2014/main" id="{22B1AFE1-5164-A549-807A-6C2F55BB7C8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31625" y="943516"/>
            <a:ext cx="9328751" cy="524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41658"/>
      </p:ext>
    </p:extLst>
  </p:cSld>
  <p:clrMapOvr>
    <a:masterClrMapping/>
  </p:clrMapOvr>
  <p:transition xmlns:p14="http://schemas.microsoft.com/office/powerpoint/2010/mai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E811A34-0FFE-7B4A-B0DF-CB2CA34979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80871" y="6298"/>
            <a:ext cx="9929492" cy="6946656"/>
          </a:xfrm>
          <a:prstGeom prst="rect">
            <a:avLst/>
          </a:prstGeom>
        </p:spPr>
      </p:pic>
      <p:sp>
        <p:nvSpPr>
          <p:cNvPr id="8" name="Title 1">
            <a:extLst>
              <a:ext uri="{FF2B5EF4-FFF2-40B4-BE49-F238E27FC236}">
                <a16:creationId xmlns="" xmlns:a16="http://schemas.microsoft.com/office/drawing/2014/main" id="{FDCC6837-BA13-4DE6-BD70-E7952E53372E}"/>
              </a:ext>
            </a:extLst>
          </p:cNvPr>
          <p:cNvSpPr>
            <a:spLocks noGrp="1"/>
          </p:cNvSpPr>
          <p:nvPr>
            <p:ph type="title"/>
          </p:nvPr>
        </p:nvSpPr>
        <p:spPr>
          <a:xfrm>
            <a:off x="101600" y="0"/>
            <a:ext cx="11988800" cy="685800"/>
          </a:xfrm>
        </p:spPr>
        <p:txBody>
          <a:bodyPr/>
          <a:lstStyle/>
          <a:p>
            <a:r>
              <a:rPr lang="en-US" sz="3600" dirty="0">
                <a:solidFill>
                  <a:schemeClr val="tx1"/>
                </a:solidFill>
              </a:rPr>
              <a:t>Circular Economy</a:t>
            </a:r>
          </a:p>
        </p:txBody>
      </p:sp>
      <p:pic>
        <p:nvPicPr>
          <p:cNvPr id="3" name="Picture 2">
            <a:extLst>
              <a:ext uri="{FF2B5EF4-FFF2-40B4-BE49-F238E27FC236}">
                <a16:creationId xmlns="" xmlns:a16="http://schemas.microsoft.com/office/drawing/2014/main" id="{8C0B5657-2D75-B54A-AE84-C1682DCD22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09643" y="1219219"/>
            <a:ext cx="7172714" cy="4913313"/>
          </a:xfrm>
          <a:prstGeom prst="rect">
            <a:avLst/>
          </a:prstGeom>
          <a:noFill/>
        </p:spPr>
      </p:pic>
      <p:grpSp>
        <p:nvGrpSpPr>
          <p:cNvPr id="47" name="Group 46">
            <a:extLst>
              <a:ext uri="{FF2B5EF4-FFF2-40B4-BE49-F238E27FC236}">
                <a16:creationId xmlns="" xmlns:a16="http://schemas.microsoft.com/office/drawing/2014/main" id="{DB9AC713-E674-D74E-949E-70471F35DBC8}"/>
              </a:ext>
            </a:extLst>
          </p:cNvPr>
          <p:cNvGrpSpPr/>
          <p:nvPr/>
        </p:nvGrpSpPr>
        <p:grpSpPr>
          <a:xfrm>
            <a:off x="7945803" y="3249245"/>
            <a:ext cx="3115492" cy="1121212"/>
            <a:chOff x="7945803" y="3249245"/>
            <a:chExt cx="3115492" cy="1121212"/>
          </a:xfrm>
        </p:grpSpPr>
        <p:cxnSp>
          <p:nvCxnSpPr>
            <p:cNvPr id="10" name="Straight Connector 9">
              <a:extLst>
                <a:ext uri="{FF2B5EF4-FFF2-40B4-BE49-F238E27FC236}">
                  <a16:creationId xmlns="" xmlns:a16="http://schemas.microsoft.com/office/drawing/2014/main" id="{5F7A5DAD-0E1D-5946-9205-AAA96AA1133B}"/>
                </a:ext>
              </a:extLst>
            </p:cNvPr>
            <p:cNvCxnSpPr>
              <a:cxnSpLocks/>
              <a:endCxn id="11" idx="2"/>
            </p:cNvCxnSpPr>
            <p:nvPr/>
          </p:nvCxnSpPr>
          <p:spPr>
            <a:xfrm flipV="1">
              <a:off x="7945803" y="3922702"/>
              <a:ext cx="1547782" cy="34141"/>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 xmlns:a16="http://schemas.microsoft.com/office/drawing/2014/main" id="{D3AD1282-3F7F-7F4B-A748-022ACBD75CAB}"/>
                </a:ext>
              </a:extLst>
            </p:cNvPr>
            <p:cNvSpPr/>
            <p:nvPr/>
          </p:nvSpPr>
          <p:spPr>
            <a:xfrm>
              <a:off x="9493585" y="3474946"/>
              <a:ext cx="1567710" cy="895511"/>
            </a:xfrm>
            <a:prstGeom prst="ellipse">
              <a:avLst/>
            </a:prstGeom>
            <a:solidFill>
              <a:srgbClr val="DADFE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E01CB777-E496-0048-8504-91C7EE5D92DC}"/>
                </a:ext>
              </a:extLst>
            </p:cNvPr>
            <p:cNvSpPr txBox="1"/>
            <p:nvPr/>
          </p:nvSpPr>
          <p:spPr>
            <a:xfrm>
              <a:off x="9547574" y="3662563"/>
              <a:ext cx="1481006" cy="461665"/>
            </a:xfrm>
            <a:prstGeom prst="rect">
              <a:avLst/>
            </a:prstGeom>
            <a:noFill/>
          </p:spPr>
          <p:txBody>
            <a:bodyPr wrap="square" rtlCol="0">
              <a:spAutoFit/>
            </a:bodyPr>
            <a:lstStyle/>
            <a:p>
              <a:pPr algn="ctr"/>
              <a:r>
                <a:rPr lang="en-US" sz="1200" dirty="0">
                  <a:latin typeface="FF Bauer Grotesk Pro Book" panose="020B0604020201010102" pitchFamily="34" charset="77"/>
                </a:rPr>
                <a:t>Reuse</a:t>
              </a:r>
            </a:p>
            <a:p>
              <a:pPr algn="ctr"/>
              <a:r>
                <a:rPr lang="en-US" sz="1200" dirty="0">
                  <a:latin typeface="FF Bauer Grotesk Pro Book" panose="020B0604020201010102" pitchFamily="34" charset="77"/>
                </a:rPr>
                <a:t>– Waste to value</a:t>
              </a:r>
            </a:p>
          </p:txBody>
        </p:sp>
        <p:cxnSp>
          <p:nvCxnSpPr>
            <p:cNvPr id="13" name="Straight Connector 12">
              <a:extLst>
                <a:ext uri="{FF2B5EF4-FFF2-40B4-BE49-F238E27FC236}">
                  <a16:creationId xmlns="" xmlns:a16="http://schemas.microsoft.com/office/drawing/2014/main" id="{3EF0B5D9-66A2-2840-B0E6-3C8894BDC5AF}"/>
                </a:ext>
              </a:extLst>
            </p:cNvPr>
            <p:cNvCxnSpPr>
              <a:cxnSpLocks/>
              <a:endCxn id="11" idx="2"/>
            </p:cNvCxnSpPr>
            <p:nvPr/>
          </p:nvCxnSpPr>
          <p:spPr>
            <a:xfrm>
              <a:off x="8361775" y="3662563"/>
              <a:ext cx="1131810" cy="260139"/>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39E7A294-94BB-E442-8BA2-31EA3CDFE585}"/>
                </a:ext>
              </a:extLst>
            </p:cNvPr>
            <p:cNvCxnSpPr>
              <a:cxnSpLocks/>
              <a:endCxn id="11" idx="2"/>
            </p:cNvCxnSpPr>
            <p:nvPr/>
          </p:nvCxnSpPr>
          <p:spPr>
            <a:xfrm>
              <a:off x="8719543" y="3249245"/>
              <a:ext cx="774042" cy="673457"/>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 xmlns:a16="http://schemas.microsoft.com/office/drawing/2014/main" id="{8E3C206E-063C-C747-A914-5CA3B73B2F1C}"/>
              </a:ext>
            </a:extLst>
          </p:cNvPr>
          <p:cNvGrpSpPr/>
          <p:nvPr/>
        </p:nvGrpSpPr>
        <p:grpSpPr>
          <a:xfrm>
            <a:off x="7215238" y="4370457"/>
            <a:ext cx="1567710" cy="1564531"/>
            <a:chOff x="7215238" y="4370457"/>
            <a:chExt cx="1567710" cy="1564531"/>
          </a:xfrm>
        </p:grpSpPr>
        <p:sp>
          <p:nvSpPr>
            <p:cNvPr id="15" name="Oval 14">
              <a:extLst>
                <a:ext uri="{FF2B5EF4-FFF2-40B4-BE49-F238E27FC236}">
                  <a16:creationId xmlns="" xmlns:a16="http://schemas.microsoft.com/office/drawing/2014/main" id="{E813CC01-113E-CC4F-90E5-B9522DB5AC21}"/>
                </a:ext>
              </a:extLst>
            </p:cNvPr>
            <p:cNvSpPr/>
            <p:nvPr/>
          </p:nvSpPr>
          <p:spPr>
            <a:xfrm>
              <a:off x="7215238" y="5039477"/>
              <a:ext cx="1567710" cy="895511"/>
            </a:xfrm>
            <a:prstGeom prst="ellipse">
              <a:avLst/>
            </a:prstGeom>
            <a:solidFill>
              <a:srgbClr val="DADFE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 xmlns:a16="http://schemas.microsoft.com/office/drawing/2014/main" id="{90C33BDC-DECE-C546-BF49-D16A154906D1}"/>
                </a:ext>
              </a:extLst>
            </p:cNvPr>
            <p:cNvSpPr txBox="1"/>
            <p:nvPr/>
          </p:nvSpPr>
          <p:spPr>
            <a:xfrm>
              <a:off x="7455170" y="5256399"/>
              <a:ext cx="1212074" cy="461665"/>
            </a:xfrm>
            <a:prstGeom prst="rect">
              <a:avLst/>
            </a:prstGeom>
            <a:solidFill>
              <a:srgbClr val="DADFE3"/>
            </a:solidFill>
          </p:spPr>
          <p:txBody>
            <a:bodyPr wrap="square" rtlCol="0">
              <a:spAutoFit/>
            </a:bodyPr>
            <a:lstStyle/>
            <a:p>
              <a:pPr algn="ctr"/>
              <a:r>
                <a:rPr lang="en-US" sz="1200" dirty="0">
                  <a:latin typeface="FF Bauer Grotesk Pro Book" panose="020B0604020201010102" pitchFamily="34" charset="77"/>
                </a:rPr>
                <a:t>Repair</a:t>
              </a:r>
            </a:p>
            <a:p>
              <a:pPr algn="ctr"/>
              <a:r>
                <a:rPr lang="en-US" sz="1200" dirty="0">
                  <a:latin typeface="FF Bauer Grotesk Pro Book" panose="020B0604020201010102" pitchFamily="34" charset="77"/>
                </a:rPr>
                <a:t>Modular design</a:t>
              </a:r>
            </a:p>
          </p:txBody>
        </p:sp>
        <p:cxnSp>
          <p:nvCxnSpPr>
            <p:cNvPr id="17" name="Straight Connector 16">
              <a:extLst>
                <a:ext uri="{FF2B5EF4-FFF2-40B4-BE49-F238E27FC236}">
                  <a16:creationId xmlns="" xmlns:a16="http://schemas.microsoft.com/office/drawing/2014/main" id="{AA0B3980-68F1-534E-BC4E-F0DA0BB32226}"/>
                </a:ext>
              </a:extLst>
            </p:cNvPr>
            <p:cNvCxnSpPr>
              <a:cxnSpLocks/>
            </p:cNvCxnSpPr>
            <p:nvPr/>
          </p:nvCxnSpPr>
          <p:spPr>
            <a:xfrm>
              <a:off x="7215238" y="4370457"/>
              <a:ext cx="462564" cy="722370"/>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 xmlns:a16="http://schemas.microsoft.com/office/drawing/2014/main" id="{325E45D8-4D73-A04A-998F-09CE15EB439D}"/>
              </a:ext>
            </a:extLst>
          </p:cNvPr>
          <p:cNvGrpSpPr/>
          <p:nvPr/>
        </p:nvGrpSpPr>
        <p:grpSpPr>
          <a:xfrm>
            <a:off x="6912412" y="127913"/>
            <a:ext cx="3239251" cy="2029469"/>
            <a:chOff x="6910466" y="76532"/>
            <a:chExt cx="3239251" cy="2029469"/>
          </a:xfrm>
        </p:grpSpPr>
        <p:sp>
          <p:nvSpPr>
            <p:cNvPr id="19" name="Oval 18">
              <a:extLst>
                <a:ext uri="{FF2B5EF4-FFF2-40B4-BE49-F238E27FC236}">
                  <a16:creationId xmlns="" xmlns:a16="http://schemas.microsoft.com/office/drawing/2014/main" id="{78992906-3CFC-D64A-87AE-91C29C2E3BDF}"/>
                </a:ext>
              </a:extLst>
            </p:cNvPr>
            <p:cNvSpPr/>
            <p:nvPr/>
          </p:nvSpPr>
          <p:spPr>
            <a:xfrm>
              <a:off x="8582007" y="76532"/>
              <a:ext cx="1567710" cy="895511"/>
            </a:xfrm>
            <a:prstGeom prst="ellipse">
              <a:avLst/>
            </a:prstGeom>
            <a:solidFill>
              <a:srgbClr val="DADFE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 xmlns:a16="http://schemas.microsoft.com/office/drawing/2014/main" id="{4BF55FBF-89B0-F648-B78F-B1486FAB7145}"/>
                </a:ext>
              </a:extLst>
            </p:cNvPr>
            <p:cNvSpPr txBox="1"/>
            <p:nvPr/>
          </p:nvSpPr>
          <p:spPr>
            <a:xfrm>
              <a:off x="8856847" y="281298"/>
              <a:ext cx="1104021" cy="461665"/>
            </a:xfrm>
            <a:prstGeom prst="rect">
              <a:avLst/>
            </a:prstGeom>
            <a:solidFill>
              <a:srgbClr val="DADFE3"/>
            </a:solidFill>
          </p:spPr>
          <p:txBody>
            <a:bodyPr wrap="none" rtlCol="0">
              <a:spAutoFit/>
            </a:bodyPr>
            <a:lstStyle/>
            <a:p>
              <a:pPr algn="ctr"/>
              <a:r>
                <a:rPr lang="en-US" sz="1200" dirty="0">
                  <a:latin typeface="FF Bauer Grotesk Pro Book" panose="020B0604020201010102" pitchFamily="34" charset="77"/>
                </a:rPr>
                <a:t>Personalization</a:t>
              </a:r>
            </a:p>
            <a:p>
              <a:pPr algn="ctr"/>
              <a:r>
                <a:rPr lang="en-US" sz="1200" dirty="0">
                  <a:latin typeface="FF Bauer Grotesk Pro Book" panose="020B0604020201010102" pitchFamily="34" charset="77"/>
                </a:rPr>
                <a:t>Made-to-order</a:t>
              </a:r>
            </a:p>
          </p:txBody>
        </p:sp>
        <p:cxnSp>
          <p:nvCxnSpPr>
            <p:cNvPr id="21" name="Straight Connector 20">
              <a:extLst>
                <a:ext uri="{FF2B5EF4-FFF2-40B4-BE49-F238E27FC236}">
                  <a16:creationId xmlns="" xmlns:a16="http://schemas.microsoft.com/office/drawing/2014/main" id="{65BFDEE7-2D2E-CC40-A03C-D1079DFDDD9A}"/>
                </a:ext>
              </a:extLst>
            </p:cNvPr>
            <p:cNvCxnSpPr>
              <a:cxnSpLocks/>
              <a:stCxn id="19" idx="3"/>
            </p:cNvCxnSpPr>
            <p:nvPr/>
          </p:nvCxnSpPr>
          <p:spPr>
            <a:xfrm flipH="1">
              <a:off x="6910466" y="840898"/>
              <a:ext cx="1901127" cy="1265103"/>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 xmlns:a16="http://schemas.microsoft.com/office/drawing/2014/main" id="{11FDFC41-5D41-494A-B32D-BB8FAF46D4AC}"/>
              </a:ext>
            </a:extLst>
          </p:cNvPr>
          <p:cNvGrpSpPr/>
          <p:nvPr/>
        </p:nvGrpSpPr>
        <p:grpSpPr>
          <a:xfrm>
            <a:off x="9935478" y="1658245"/>
            <a:ext cx="1567710" cy="895511"/>
            <a:chOff x="9935478" y="1658245"/>
            <a:chExt cx="1567710" cy="895511"/>
          </a:xfrm>
        </p:grpSpPr>
        <p:sp>
          <p:nvSpPr>
            <p:cNvPr id="22" name="Oval 21">
              <a:extLst>
                <a:ext uri="{FF2B5EF4-FFF2-40B4-BE49-F238E27FC236}">
                  <a16:creationId xmlns="" xmlns:a16="http://schemas.microsoft.com/office/drawing/2014/main" id="{6E1510AF-8EDC-4D43-9775-304FC8389D42}"/>
                </a:ext>
              </a:extLst>
            </p:cNvPr>
            <p:cNvSpPr/>
            <p:nvPr/>
          </p:nvSpPr>
          <p:spPr>
            <a:xfrm>
              <a:off x="9935478" y="1658245"/>
              <a:ext cx="1567710" cy="895511"/>
            </a:xfrm>
            <a:prstGeom prst="ellipse">
              <a:avLst/>
            </a:prstGeom>
            <a:solidFill>
              <a:srgbClr val="DADFE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 xmlns:a16="http://schemas.microsoft.com/office/drawing/2014/main" id="{38497B9D-1D0A-E74E-ADA7-056B9A402AE4}"/>
                </a:ext>
              </a:extLst>
            </p:cNvPr>
            <p:cNvSpPr txBox="1"/>
            <p:nvPr/>
          </p:nvSpPr>
          <p:spPr>
            <a:xfrm>
              <a:off x="10312950" y="1976470"/>
              <a:ext cx="867545" cy="276999"/>
            </a:xfrm>
            <a:prstGeom prst="rect">
              <a:avLst/>
            </a:prstGeom>
            <a:solidFill>
              <a:srgbClr val="DADFE3"/>
            </a:solidFill>
          </p:spPr>
          <p:txBody>
            <a:bodyPr wrap="none" rtlCol="0">
              <a:spAutoFit/>
            </a:bodyPr>
            <a:lstStyle/>
            <a:p>
              <a:pPr algn="ctr"/>
              <a:r>
                <a:rPr lang="en-US" sz="1200" dirty="0">
                  <a:latin typeface="FF Bauer Grotesk Pro Book" panose="020B0604020201010102" pitchFamily="34" charset="77"/>
                </a:rPr>
                <a:t>Closed loop</a:t>
              </a:r>
            </a:p>
          </p:txBody>
        </p:sp>
      </p:grpSp>
      <p:grpSp>
        <p:nvGrpSpPr>
          <p:cNvPr id="46" name="Group 45">
            <a:extLst>
              <a:ext uri="{FF2B5EF4-FFF2-40B4-BE49-F238E27FC236}">
                <a16:creationId xmlns="" xmlns:a16="http://schemas.microsoft.com/office/drawing/2014/main" id="{D8AB0C69-1909-8E40-BB43-40D10B47E8F6}"/>
              </a:ext>
            </a:extLst>
          </p:cNvPr>
          <p:cNvGrpSpPr/>
          <p:nvPr/>
        </p:nvGrpSpPr>
        <p:grpSpPr>
          <a:xfrm>
            <a:off x="7455170" y="4078245"/>
            <a:ext cx="2941654" cy="1243133"/>
            <a:chOff x="7455170" y="4078245"/>
            <a:chExt cx="2941654" cy="1243133"/>
          </a:xfrm>
        </p:grpSpPr>
        <p:cxnSp>
          <p:nvCxnSpPr>
            <p:cNvPr id="35" name="Straight Connector 34">
              <a:extLst>
                <a:ext uri="{FF2B5EF4-FFF2-40B4-BE49-F238E27FC236}">
                  <a16:creationId xmlns="" xmlns:a16="http://schemas.microsoft.com/office/drawing/2014/main" id="{1A1677A0-B182-9A45-97B9-D2650831EB82}"/>
                </a:ext>
              </a:extLst>
            </p:cNvPr>
            <p:cNvCxnSpPr>
              <a:cxnSpLocks/>
            </p:cNvCxnSpPr>
            <p:nvPr/>
          </p:nvCxnSpPr>
          <p:spPr>
            <a:xfrm>
              <a:off x="8202069" y="4078245"/>
              <a:ext cx="612167" cy="756045"/>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A014A536-2F65-FD48-8AB3-D761A6139EBD}"/>
                </a:ext>
              </a:extLst>
            </p:cNvPr>
            <p:cNvCxnSpPr>
              <a:cxnSpLocks/>
              <a:endCxn id="7" idx="2"/>
            </p:cNvCxnSpPr>
            <p:nvPr/>
          </p:nvCxnSpPr>
          <p:spPr>
            <a:xfrm>
              <a:off x="7455170" y="4173767"/>
              <a:ext cx="1373944" cy="699856"/>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 xmlns:a16="http://schemas.microsoft.com/office/drawing/2014/main" id="{F765CCF5-997F-9140-BEE4-71AABA77EE67}"/>
                </a:ext>
              </a:extLst>
            </p:cNvPr>
            <p:cNvSpPr/>
            <p:nvPr/>
          </p:nvSpPr>
          <p:spPr>
            <a:xfrm>
              <a:off x="8829114" y="4425867"/>
              <a:ext cx="1567710" cy="895511"/>
            </a:xfrm>
            <a:prstGeom prst="ellipse">
              <a:avLst/>
            </a:prstGeom>
            <a:solidFill>
              <a:srgbClr val="DADFE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81579BC3-183D-6C43-A714-7F51C64CE744}"/>
                </a:ext>
              </a:extLst>
            </p:cNvPr>
            <p:cNvSpPr txBox="1"/>
            <p:nvPr/>
          </p:nvSpPr>
          <p:spPr>
            <a:xfrm>
              <a:off x="8927874" y="4631162"/>
              <a:ext cx="1387409" cy="461665"/>
            </a:xfrm>
            <a:prstGeom prst="rect">
              <a:avLst/>
            </a:prstGeom>
            <a:solidFill>
              <a:srgbClr val="DADFE3"/>
            </a:solidFill>
          </p:spPr>
          <p:txBody>
            <a:bodyPr wrap="square" rtlCol="0">
              <a:spAutoFit/>
            </a:bodyPr>
            <a:lstStyle/>
            <a:p>
              <a:pPr algn="ctr"/>
              <a:r>
                <a:rPr lang="en-US" sz="1200" dirty="0">
                  <a:latin typeface="FF Bauer Grotesk Pro Book" panose="020B0604020201010102" pitchFamily="34" charset="77"/>
                </a:rPr>
                <a:t>Access over ownership</a:t>
              </a:r>
            </a:p>
          </p:txBody>
        </p:sp>
        <p:cxnSp>
          <p:nvCxnSpPr>
            <p:cNvPr id="18" name="Straight Connector 17">
              <a:extLst>
                <a:ext uri="{FF2B5EF4-FFF2-40B4-BE49-F238E27FC236}">
                  <a16:creationId xmlns="" xmlns:a16="http://schemas.microsoft.com/office/drawing/2014/main" id="{513039B6-6DC8-6B4C-8083-F0EEFD018804}"/>
                </a:ext>
              </a:extLst>
            </p:cNvPr>
            <p:cNvCxnSpPr>
              <a:cxnSpLocks/>
              <a:endCxn id="7" idx="2"/>
            </p:cNvCxnSpPr>
            <p:nvPr/>
          </p:nvCxnSpPr>
          <p:spPr>
            <a:xfrm>
              <a:off x="7872232" y="4139624"/>
              <a:ext cx="956882" cy="733999"/>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B5D81588-2536-6443-A9C0-45BAAFFD0559}"/>
                </a:ext>
              </a:extLst>
            </p:cNvPr>
            <p:cNvCxnSpPr>
              <a:cxnSpLocks/>
            </p:cNvCxnSpPr>
            <p:nvPr/>
          </p:nvCxnSpPr>
          <p:spPr>
            <a:xfrm>
              <a:off x="8445554" y="4160559"/>
              <a:ext cx="368682" cy="681374"/>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 xmlns:a16="http://schemas.microsoft.com/office/drawing/2014/main" id="{B4E971B4-680C-6249-A8DD-7B5D963D68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36783" y="5638781"/>
            <a:ext cx="1725658" cy="440043"/>
          </a:xfrm>
          <a:prstGeom prst="rect">
            <a:avLst/>
          </a:prstGeom>
        </p:spPr>
      </p:pic>
    </p:spTree>
    <p:extLst>
      <p:ext uri="{BB962C8B-B14F-4D97-AF65-F5344CB8AC3E}">
        <p14:creationId xmlns:p14="http://schemas.microsoft.com/office/powerpoint/2010/main" val="311499922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p:tgtEl>
                                          <p:spTgt spid="43"/>
                                        </p:tgtEl>
                                        <p:attrNameLst>
                                          <p:attrName>ppt_y</p:attrName>
                                        </p:attrNameLst>
                                      </p:cBhvr>
                                      <p:tavLst>
                                        <p:tav tm="0">
                                          <p:val>
                                            <p:strVal val="#ppt_y+#ppt_h*1.125000"/>
                                          </p:val>
                                        </p:tav>
                                        <p:tav tm="100000">
                                          <p:val>
                                            <p:strVal val="#ppt_y"/>
                                          </p:val>
                                        </p:tav>
                                      </p:tavLst>
                                    </p:anim>
                                    <p:animEffect transition="in" filter="wipe(up)">
                                      <p:cBhvr>
                                        <p:cTn id="8" dur="500"/>
                                        <p:tgtEl>
                                          <p:spTgt spid="4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p:tgtEl>
                                          <p:spTgt spid="46"/>
                                        </p:tgtEl>
                                        <p:attrNameLst>
                                          <p:attrName>ppt_y</p:attrName>
                                        </p:attrNameLst>
                                      </p:cBhvr>
                                      <p:tavLst>
                                        <p:tav tm="0">
                                          <p:val>
                                            <p:strVal val="#ppt_y+#ppt_h*1.125000"/>
                                          </p:val>
                                        </p:tav>
                                        <p:tav tm="100000">
                                          <p:val>
                                            <p:strVal val="#ppt_y"/>
                                          </p:val>
                                        </p:tav>
                                      </p:tavLst>
                                    </p:anim>
                                    <p:animEffect transition="in" filter="wipe(up)">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p:tgtEl>
                                          <p:spTgt spid="47"/>
                                        </p:tgtEl>
                                        <p:attrNameLst>
                                          <p:attrName>ppt_y</p:attrName>
                                        </p:attrNameLst>
                                      </p:cBhvr>
                                      <p:tavLst>
                                        <p:tav tm="0">
                                          <p:val>
                                            <p:strVal val="#ppt_y+#ppt_h*1.125000"/>
                                          </p:val>
                                        </p:tav>
                                        <p:tav tm="100000">
                                          <p:val>
                                            <p:strVal val="#ppt_y"/>
                                          </p:val>
                                        </p:tav>
                                      </p:tavLst>
                                    </p:anim>
                                    <p:animEffect transition="in" filter="wipe(up)">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p:tgtEl>
                                          <p:spTgt spid="48"/>
                                        </p:tgtEl>
                                        <p:attrNameLst>
                                          <p:attrName>ppt_y</p:attrName>
                                        </p:attrNameLst>
                                      </p:cBhvr>
                                      <p:tavLst>
                                        <p:tav tm="0">
                                          <p:val>
                                            <p:strVal val="#ppt_y+#ppt_h*1.125000"/>
                                          </p:val>
                                        </p:tav>
                                        <p:tav tm="100000">
                                          <p:val>
                                            <p:strVal val="#ppt_y"/>
                                          </p:val>
                                        </p:tav>
                                      </p:tavLst>
                                    </p:anim>
                                    <p:animEffect transition="in" filter="wipe(up)">
                                      <p:cBhvr>
                                        <p:cTn id="26" dur="50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p:tgtEl>
                                          <p:spTgt spid="49"/>
                                        </p:tgtEl>
                                        <p:attrNameLst>
                                          <p:attrName>ppt_y</p:attrName>
                                        </p:attrNameLst>
                                      </p:cBhvr>
                                      <p:tavLst>
                                        <p:tav tm="0">
                                          <p:val>
                                            <p:strVal val="#ppt_y+#ppt_h*1.125000"/>
                                          </p:val>
                                        </p:tav>
                                        <p:tav tm="100000">
                                          <p:val>
                                            <p:strVal val="#ppt_y"/>
                                          </p:val>
                                        </p:tav>
                                      </p:tavLst>
                                    </p:anim>
                                    <p:animEffect transition="in" filter="wipe(up)">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0150069-2851-FB41-AB4A-92C1DB05D9C0}"/>
              </a:ext>
            </a:extLst>
          </p:cNvPr>
          <p:cNvPicPr>
            <a:picLocks noChangeAspect="1"/>
          </p:cNvPicPr>
          <p:nvPr/>
        </p:nvPicPr>
        <p:blipFill>
          <a:blip r:embed="rId2"/>
          <a:stretch>
            <a:fillRect/>
          </a:stretch>
        </p:blipFill>
        <p:spPr>
          <a:xfrm>
            <a:off x="1115615" y="2018839"/>
            <a:ext cx="4742993" cy="2814176"/>
          </a:xfrm>
          <a:prstGeom prst="rect">
            <a:avLst/>
          </a:prstGeom>
          <a:solidFill>
            <a:schemeClr val="bg1"/>
          </a:solidFill>
        </p:spPr>
      </p:pic>
      <p:pic>
        <p:nvPicPr>
          <p:cNvPr id="5" name="Picture 4">
            <a:extLst>
              <a:ext uri="{FF2B5EF4-FFF2-40B4-BE49-F238E27FC236}">
                <a16:creationId xmlns="" xmlns:a16="http://schemas.microsoft.com/office/drawing/2014/main" id="{074F7E94-4C29-674D-9A67-F590D8B535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5729" r="1" b="18021"/>
          <a:stretch/>
        </p:blipFill>
        <p:spPr>
          <a:xfrm>
            <a:off x="6343240" y="2096160"/>
            <a:ext cx="4728015" cy="2659534"/>
          </a:xfrm>
          <a:prstGeom prst="rect">
            <a:avLst/>
          </a:prstGeom>
        </p:spPr>
      </p:pic>
    </p:spTree>
    <p:extLst>
      <p:ext uri="{BB962C8B-B14F-4D97-AF65-F5344CB8AC3E}">
        <p14:creationId xmlns:p14="http://schemas.microsoft.com/office/powerpoint/2010/main" val="1560215343"/>
      </p:ext>
    </p:extLst>
  </p:cSld>
  <p:clrMapOvr>
    <a:masterClrMapping/>
  </p:clrMapOvr>
  <p:transition xmlns:p14="http://schemas.microsoft.com/office/powerpoint/2010/mai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178B2395-EB59-794B-AA3F-8B21072E405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4832" y="0"/>
            <a:ext cx="11732381" cy="1349115"/>
          </a:xfrm>
          <a:prstGeom prst="rect">
            <a:avLst/>
          </a:prstGeom>
        </p:spPr>
      </p:pic>
      <p:sp>
        <p:nvSpPr>
          <p:cNvPr id="2" name="Title 1">
            <a:extLst>
              <a:ext uri="{FF2B5EF4-FFF2-40B4-BE49-F238E27FC236}">
                <a16:creationId xmlns="" xmlns:a16="http://schemas.microsoft.com/office/drawing/2014/main" id="{2474226E-5B97-DE43-870F-8C847C72035E}"/>
              </a:ext>
            </a:extLst>
          </p:cNvPr>
          <p:cNvSpPr>
            <a:spLocks noGrp="1"/>
          </p:cNvSpPr>
          <p:nvPr>
            <p:ph type="title"/>
          </p:nvPr>
        </p:nvSpPr>
        <p:spPr>
          <a:xfrm>
            <a:off x="101599" y="290669"/>
            <a:ext cx="11988800" cy="929390"/>
          </a:xfrm>
        </p:spPr>
        <p:txBody>
          <a:bodyPr/>
          <a:lstStyle/>
          <a:p>
            <a:r>
              <a:rPr lang="en-US" sz="3500" dirty="0">
                <a:solidFill>
                  <a:schemeClr val="tx1"/>
                </a:solidFill>
              </a:rPr>
              <a:t>Linking new tech to an emerging market need </a:t>
            </a:r>
            <a:br>
              <a:rPr lang="en-US" sz="3500" dirty="0">
                <a:solidFill>
                  <a:schemeClr val="tx1"/>
                </a:solidFill>
              </a:rPr>
            </a:br>
            <a:r>
              <a:rPr lang="en-US" sz="3500" dirty="0">
                <a:solidFill>
                  <a:schemeClr val="tx1"/>
                </a:solidFill>
              </a:rPr>
              <a:t>through an innovative business model</a:t>
            </a:r>
          </a:p>
        </p:txBody>
      </p:sp>
      <p:pic>
        <p:nvPicPr>
          <p:cNvPr id="4" name="Google Shape;4091;p356">
            <a:extLst>
              <a:ext uri="{FF2B5EF4-FFF2-40B4-BE49-F238E27FC236}">
                <a16:creationId xmlns="" xmlns:a16="http://schemas.microsoft.com/office/drawing/2014/main" id="{B29EE21D-D760-1943-9439-25DFFC648ED4}"/>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62821" y="1540742"/>
            <a:ext cx="8066355" cy="5026589"/>
          </a:xfrm>
          <a:prstGeom prst="rect">
            <a:avLst/>
          </a:prstGeom>
          <a:noFill/>
          <a:ln>
            <a:noFill/>
          </a:ln>
        </p:spPr>
      </p:pic>
    </p:spTree>
    <p:extLst>
      <p:ext uri="{BB962C8B-B14F-4D97-AF65-F5344CB8AC3E}">
        <p14:creationId xmlns:p14="http://schemas.microsoft.com/office/powerpoint/2010/main" val="1293105861"/>
      </p:ext>
    </p:extLst>
  </p:cSld>
  <p:clrMapOvr>
    <a:masterClrMapping/>
  </p:clrMapOvr>
  <p:transition xmlns:p14="http://schemas.microsoft.com/office/powerpoint/2010/mai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14;p359">
            <a:extLst>
              <a:ext uri="{FF2B5EF4-FFF2-40B4-BE49-F238E27FC236}">
                <a16:creationId xmlns="" xmlns:a16="http://schemas.microsoft.com/office/drawing/2014/main" id="{B3E7A5E2-BDFD-B44C-8E7C-DD70246692BD}"/>
              </a:ext>
            </a:extLst>
          </p:cNvPr>
          <p:cNvSpPr txBox="1">
            <a:spLocks/>
          </p:cNvSpPr>
          <p:nvPr/>
        </p:nvSpPr>
        <p:spPr bwMode="auto">
          <a:xfrm>
            <a:off x="1360948" y="1132430"/>
            <a:ext cx="10413518" cy="4328917"/>
          </a:xfrm>
          <a:prstGeom prst="rect">
            <a:avLst/>
          </a:prstGeom>
          <a:solidFill>
            <a:srgbClr val="DADFE3"/>
          </a:solidFill>
          <a:ln w="9525">
            <a:noFill/>
            <a:miter lim="800000"/>
            <a:headEnd/>
            <a:tailEnd/>
          </a:ln>
          <a:effectLst/>
        </p:spPr>
        <p:txBody>
          <a:bodyPr spcFirstLastPara="1" vert="horz" wrap="square" lIns="121900" tIns="121900" rIns="121900" bIns="121900" numCol="1" rtlCol="0" anchor="t" anchorCtr="0" compatLnSpc="1">
            <a:prstTxWarp prst="textNoShape">
              <a:avLst/>
            </a:prstTxWarp>
            <a:noAutofit/>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None/>
            </a:pPr>
            <a:r>
              <a:rPr lang="en-US" sz="4000" i="1" kern="0" dirty="0">
                <a:solidFill>
                  <a:schemeClr val="tx1"/>
                </a:solidFill>
                <a:latin typeface="FF Bauer Grotesk Pro Book" panose="020B0604020201010102" pitchFamily="34" charset="77"/>
              </a:rPr>
              <a:t>“Circular economy is not an activity for the sustainability department – </a:t>
            </a:r>
          </a:p>
          <a:p>
            <a:pPr marL="0" indent="0" algn="ctr">
              <a:buNone/>
            </a:pPr>
            <a:r>
              <a:rPr lang="en-US" sz="4000" i="1" kern="0" dirty="0">
                <a:solidFill>
                  <a:schemeClr val="tx1"/>
                </a:solidFill>
                <a:latin typeface="FF Bauer Grotesk Pro Book" panose="020B0604020201010102" pitchFamily="34" charset="77"/>
              </a:rPr>
              <a:t>It is an innovation, a new mindset and a business strategy for competitiveness and survival.”</a:t>
            </a:r>
          </a:p>
          <a:p>
            <a:pPr marL="0" indent="0" algn="ctr">
              <a:buNone/>
            </a:pPr>
            <a:endParaRPr lang="en-US" sz="4000" i="1" kern="0" dirty="0">
              <a:latin typeface="FF Bauer Grotesk Pro Book" panose="020B0604020201010102" pitchFamily="34" charset="77"/>
            </a:endParaRPr>
          </a:p>
          <a:p>
            <a:pPr marL="0" indent="0" algn="ctr">
              <a:buNone/>
            </a:pPr>
            <a:r>
              <a:rPr lang="en-US" sz="4000" i="1" kern="0" dirty="0">
                <a:solidFill>
                  <a:schemeClr val="tx1"/>
                </a:solidFill>
                <a:latin typeface="FF Bauer Grotesk Pro Book" panose="020B0604020201010102" pitchFamily="34" charset="77"/>
              </a:rPr>
              <a:t>- Linn </a:t>
            </a:r>
            <a:r>
              <a:rPr lang="en-US" sz="4000" i="1" kern="0" dirty="0" err="1">
                <a:solidFill>
                  <a:schemeClr val="tx1"/>
                </a:solidFill>
                <a:latin typeface="FF Bauer Grotesk Pro Book" panose="020B0604020201010102" pitchFamily="34" charset="77"/>
              </a:rPr>
              <a:t>Lindfred</a:t>
            </a:r>
            <a:endParaRPr lang="en-US" sz="4000" i="1" kern="0" dirty="0">
              <a:solidFill>
                <a:schemeClr val="tx1"/>
              </a:solidFill>
              <a:latin typeface="FF Bauer Grotesk Pro Book" panose="020B0604020201010102" pitchFamily="34" charset="77"/>
            </a:endParaRPr>
          </a:p>
          <a:p>
            <a:pPr marL="0" indent="0" algn="ctr"/>
            <a:endParaRPr lang="en-US" sz="4000" i="1" kern="0" dirty="0">
              <a:latin typeface="FF Bauer Grotesk Pro Book" panose="020B0604020201010102" pitchFamily="34" charset="77"/>
            </a:endParaRPr>
          </a:p>
          <a:p>
            <a:pPr marL="0" indent="0" algn="ctr"/>
            <a:endParaRPr lang="en-US" sz="4000" kern="0" dirty="0">
              <a:latin typeface="FF Bauer Grotesk Pro Book" panose="020B0604020201010102" pitchFamily="34" charset="77"/>
            </a:endParaRPr>
          </a:p>
          <a:p>
            <a:pPr marL="0" indent="0" algn="ctr"/>
            <a:endParaRPr lang="en-US" sz="4000" kern="0" dirty="0"/>
          </a:p>
        </p:txBody>
      </p:sp>
    </p:spTree>
    <p:extLst>
      <p:ext uri="{BB962C8B-B14F-4D97-AF65-F5344CB8AC3E}">
        <p14:creationId xmlns:p14="http://schemas.microsoft.com/office/powerpoint/2010/main" val="3953252233"/>
      </p:ext>
    </p:extLst>
  </p:cSld>
  <p:clrMapOvr>
    <a:masterClrMapping/>
  </p:clrMapOvr>
  <p:transition xmlns:p14="http://schemas.microsoft.com/office/powerpoint/2010/mai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E811A34-0FFE-7B4A-B0DF-CB2CA34979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68266" y="0"/>
            <a:ext cx="9347709" cy="6946656"/>
          </a:xfrm>
          <a:prstGeom prst="rect">
            <a:avLst/>
          </a:prstGeom>
        </p:spPr>
      </p:pic>
      <p:sp>
        <p:nvSpPr>
          <p:cNvPr id="8" name="Title 1">
            <a:extLst>
              <a:ext uri="{FF2B5EF4-FFF2-40B4-BE49-F238E27FC236}">
                <a16:creationId xmlns="" xmlns:a16="http://schemas.microsoft.com/office/drawing/2014/main" id="{FDCC6837-BA13-4DE6-BD70-E7952E53372E}"/>
              </a:ext>
            </a:extLst>
          </p:cNvPr>
          <p:cNvSpPr>
            <a:spLocks noGrp="1"/>
          </p:cNvSpPr>
          <p:nvPr>
            <p:ph type="title"/>
          </p:nvPr>
        </p:nvSpPr>
        <p:spPr>
          <a:xfrm>
            <a:off x="101600" y="0"/>
            <a:ext cx="11988800" cy="685800"/>
          </a:xfrm>
        </p:spPr>
        <p:txBody>
          <a:bodyPr/>
          <a:lstStyle/>
          <a:p>
            <a:r>
              <a:rPr lang="en-US" sz="3600" dirty="0">
                <a:solidFill>
                  <a:schemeClr val="tx1"/>
                </a:solidFill>
              </a:rPr>
              <a:t>Circular economy changes the labor market</a:t>
            </a:r>
          </a:p>
        </p:txBody>
      </p:sp>
      <p:pic>
        <p:nvPicPr>
          <p:cNvPr id="3" name="Picture 2">
            <a:extLst>
              <a:ext uri="{FF2B5EF4-FFF2-40B4-BE49-F238E27FC236}">
                <a16:creationId xmlns="" xmlns:a16="http://schemas.microsoft.com/office/drawing/2014/main" id="{8C0B5657-2D75-B54A-AE84-C1682DCD22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09643" y="1219219"/>
            <a:ext cx="7172714" cy="4913313"/>
          </a:xfrm>
          <a:prstGeom prst="rect">
            <a:avLst/>
          </a:prstGeom>
          <a:noFill/>
        </p:spPr>
      </p:pic>
      <p:sp>
        <p:nvSpPr>
          <p:cNvPr id="25" name="Substituting man-power for energy.…">
            <a:extLst>
              <a:ext uri="{FF2B5EF4-FFF2-40B4-BE49-F238E27FC236}">
                <a16:creationId xmlns="" xmlns:a16="http://schemas.microsoft.com/office/drawing/2014/main" id="{C4BE6E06-C8E0-C04D-A780-445CDE29645B}"/>
              </a:ext>
            </a:extLst>
          </p:cNvPr>
          <p:cNvSpPr/>
          <p:nvPr/>
        </p:nvSpPr>
        <p:spPr>
          <a:xfrm>
            <a:off x="5366889" y="4771584"/>
            <a:ext cx="3176435" cy="1862380"/>
          </a:xfrm>
          <a:prstGeom prst="wedgeEllipseCallout">
            <a:avLst>
              <a:gd name="adj1" fmla="val -2518"/>
              <a:gd name="adj2" fmla="val -67543"/>
            </a:avLst>
          </a:prstGeom>
          <a:solidFill>
            <a:srgbClr val="DADFE3"/>
          </a:solidFill>
          <a:ln w="25400">
            <a:solidFill>
              <a:srgbClr val="000000"/>
            </a:solidFill>
            <a:miter lim="400000"/>
          </a:ln>
          <a:extLst>
            <a:ext uri="{C572A759-6A51-4108-AA02-DFA0A04FC94B}">
              <ma14:wrappingTextBoxFlag xmlns:ma14="http://schemas.microsoft.com/office/mac/drawingml/2011/main" val="1"/>
            </a:ext>
          </a:extLst>
        </p:spPr>
        <p:txBody>
          <a:bodyPr lIns="0" tIns="0" rIns="0" bIns="0" anchor="ctr"/>
          <a:lstStyle/>
          <a:p>
            <a:pPr algn="ctr">
              <a:defRPr sz="3200" b="0">
                <a:latin typeface="Avenir Book"/>
                <a:ea typeface="Avenir Book"/>
                <a:cs typeface="Avenir Book"/>
                <a:sym typeface="Avenir Book"/>
              </a:defRPr>
            </a:pPr>
            <a:r>
              <a:rPr lang="sv-SE" sz="1600" dirty="0" err="1">
                <a:latin typeface="Tahoma" panose="020B0604030504040204" pitchFamily="34" charset="0"/>
                <a:ea typeface="Tahoma" panose="020B0604030504040204" pitchFamily="34" charset="0"/>
                <a:cs typeface="Tahoma" panose="020B0604030504040204" pitchFamily="34" charset="0"/>
              </a:rPr>
              <a:t>More</a:t>
            </a:r>
            <a:r>
              <a:rPr lang="sv-SE" sz="1600" dirty="0">
                <a:latin typeface="Tahoma" panose="020B0604030504040204" pitchFamily="34" charset="0"/>
                <a:ea typeface="Tahoma" panose="020B0604030504040204" pitchFamily="34" charset="0"/>
                <a:cs typeface="Tahoma" panose="020B0604030504040204" pitchFamily="34" charset="0"/>
              </a:rPr>
              <a:t> </a:t>
            </a:r>
            <a:r>
              <a:rPr lang="sv-SE" sz="1600" dirty="0" err="1">
                <a:latin typeface="Tahoma" panose="020B0604030504040204" pitchFamily="34" charset="0"/>
                <a:ea typeface="Tahoma" panose="020B0604030504040204" pitchFamily="34" charset="0"/>
                <a:cs typeface="Tahoma" panose="020B0604030504040204" pitchFamily="34" charset="0"/>
              </a:rPr>
              <a:t>labor</a:t>
            </a:r>
            <a:r>
              <a:rPr lang="sv-SE" sz="1600" dirty="0">
                <a:latin typeface="Tahoma" panose="020B0604030504040204" pitchFamily="34" charset="0"/>
                <a:ea typeface="Tahoma" panose="020B0604030504040204" pitchFamily="34" charset="0"/>
                <a:cs typeface="Tahoma" panose="020B0604030504040204" pitchFamily="34" charset="0"/>
              </a:rPr>
              <a:t> and </a:t>
            </a:r>
            <a:r>
              <a:rPr lang="sv-SE" sz="1600" dirty="0" err="1">
                <a:latin typeface="Tahoma" panose="020B0604030504040204" pitchFamily="34" charset="0"/>
                <a:ea typeface="Tahoma" panose="020B0604030504040204" pitchFamily="34" charset="0"/>
                <a:cs typeface="Tahoma" panose="020B0604030504040204" pitchFamily="34" charset="0"/>
              </a:rPr>
              <a:t>fewer</a:t>
            </a:r>
            <a:r>
              <a:rPr lang="sv-SE" sz="1600" dirty="0">
                <a:latin typeface="Tahoma" panose="020B0604030504040204" pitchFamily="34" charset="0"/>
                <a:ea typeface="Tahoma" panose="020B0604030504040204" pitchFamily="34" charset="0"/>
                <a:cs typeface="Tahoma" panose="020B0604030504040204" pitchFamily="34" charset="0"/>
              </a:rPr>
              <a:t> </a:t>
            </a:r>
            <a:r>
              <a:rPr lang="sv-SE" sz="1600" dirty="0" err="1">
                <a:latin typeface="Tahoma" panose="020B0604030504040204" pitchFamily="34" charset="0"/>
                <a:ea typeface="Tahoma" panose="020B0604030504040204" pitchFamily="34" charset="0"/>
                <a:cs typeface="Tahoma" panose="020B0604030504040204" pitchFamily="34" charset="0"/>
              </a:rPr>
              <a:t>resources</a:t>
            </a:r>
            <a:r>
              <a:rPr lang="sv-SE" sz="1600" dirty="0">
                <a:latin typeface="Tahoma" panose="020B0604030504040204" pitchFamily="34" charset="0"/>
                <a:ea typeface="Tahoma" panose="020B0604030504040204" pitchFamily="34" charset="0"/>
                <a:cs typeface="Tahoma" panose="020B0604030504040204" pitchFamily="34" charset="0"/>
              </a:rPr>
              <a:t> to </a:t>
            </a:r>
            <a:r>
              <a:rPr lang="sv-SE" sz="1600" dirty="0" err="1">
                <a:latin typeface="Tahoma" panose="020B0604030504040204" pitchFamily="34" charset="0"/>
                <a:ea typeface="Tahoma" panose="020B0604030504040204" pitchFamily="34" charset="0"/>
                <a:cs typeface="Tahoma" panose="020B0604030504040204" pitchFamily="34" charset="0"/>
              </a:rPr>
              <a:t>repair</a:t>
            </a:r>
            <a:r>
              <a:rPr lang="sv-SE" sz="1600" dirty="0">
                <a:latin typeface="Tahoma" panose="020B0604030504040204" pitchFamily="34" charset="0"/>
                <a:ea typeface="Tahoma" panose="020B0604030504040204" pitchFamily="34" charset="0"/>
                <a:cs typeface="Tahoma" panose="020B0604030504040204" pitchFamily="34" charset="0"/>
              </a:rPr>
              <a:t> and </a:t>
            </a:r>
            <a:r>
              <a:rPr lang="sv-SE" sz="1600" dirty="0" err="1">
                <a:latin typeface="Tahoma" panose="020B0604030504040204" pitchFamily="34" charset="0"/>
                <a:ea typeface="Tahoma" panose="020B0604030504040204" pitchFamily="34" charset="0"/>
                <a:cs typeface="Tahoma" panose="020B0604030504040204" pitchFamily="34" charset="0"/>
              </a:rPr>
              <a:t>refurbish</a:t>
            </a:r>
            <a:r>
              <a:rPr lang="sv-SE" sz="1600" dirty="0">
                <a:latin typeface="Tahoma" panose="020B0604030504040204" pitchFamily="34" charset="0"/>
                <a:ea typeface="Tahoma" panose="020B0604030504040204" pitchFamily="34" charset="0"/>
                <a:cs typeface="Tahoma" panose="020B0604030504040204" pitchFamily="34" charset="0"/>
              </a:rPr>
              <a:t> </a:t>
            </a:r>
            <a:r>
              <a:rPr lang="sv-SE" sz="1600" dirty="0" err="1">
                <a:latin typeface="Tahoma" panose="020B0604030504040204" pitchFamily="34" charset="0"/>
                <a:ea typeface="Tahoma" panose="020B0604030504040204" pitchFamily="34" charset="0"/>
                <a:cs typeface="Tahoma" panose="020B0604030504040204" pitchFamily="34" charset="0"/>
              </a:rPr>
              <a:t>than</a:t>
            </a:r>
            <a:r>
              <a:rPr lang="sv-SE" sz="1600" dirty="0">
                <a:latin typeface="Tahoma" panose="020B0604030504040204" pitchFamily="34" charset="0"/>
                <a:ea typeface="Tahoma" panose="020B0604030504040204" pitchFamily="34" charset="0"/>
                <a:cs typeface="Tahoma" panose="020B0604030504040204" pitchFamily="34" charset="0"/>
              </a:rPr>
              <a:t> to </a:t>
            </a:r>
            <a:r>
              <a:rPr lang="sv-SE" sz="1600" dirty="0" err="1">
                <a:latin typeface="Tahoma" panose="020B0604030504040204" pitchFamily="34" charset="0"/>
                <a:ea typeface="Tahoma" panose="020B0604030504040204" pitchFamily="34" charset="0"/>
                <a:cs typeface="Tahoma" panose="020B0604030504040204" pitchFamily="34" charset="0"/>
              </a:rPr>
              <a:t>create</a:t>
            </a:r>
            <a:r>
              <a:rPr lang="sv-SE" sz="1600" dirty="0">
                <a:latin typeface="Tahoma" panose="020B0604030504040204" pitchFamily="34" charset="0"/>
                <a:ea typeface="Tahoma" panose="020B0604030504040204" pitchFamily="34" charset="0"/>
                <a:cs typeface="Tahoma" panose="020B0604030504040204" pitchFamily="34" charset="0"/>
              </a:rPr>
              <a:t> new.</a:t>
            </a:r>
          </a:p>
        </p:txBody>
      </p:sp>
      <p:sp>
        <p:nvSpPr>
          <p:cNvPr id="26" name="Substituting man-power for energy.…">
            <a:extLst>
              <a:ext uri="{FF2B5EF4-FFF2-40B4-BE49-F238E27FC236}">
                <a16:creationId xmlns="" xmlns:a16="http://schemas.microsoft.com/office/drawing/2014/main" id="{EF8A88D3-3E4B-624D-914E-937B842482D5}"/>
              </a:ext>
            </a:extLst>
          </p:cNvPr>
          <p:cNvSpPr/>
          <p:nvPr/>
        </p:nvSpPr>
        <p:spPr>
          <a:xfrm>
            <a:off x="7984532" y="685800"/>
            <a:ext cx="3872820" cy="2215820"/>
          </a:xfrm>
          <a:prstGeom prst="wedgeEllipseCallout">
            <a:avLst>
              <a:gd name="adj1" fmla="val -41867"/>
              <a:gd name="adj2" fmla="val 52777"/>
            </a:avLst>
          </a:prstGeom>
          <a:solidFill>
            <a:srgbClr val="DADFE3"/>
          </a:solidFill>
          <a:ln w="25400">
            <a:solidFill>
              <a:srgbClr val="000000"/>
            </a:solidFill>
            <a:miter lim="400000"/>
          </a:ln>
          <a:extLst>
            <a:ext uri="{C572A759-6A51-4108-AA02-DFA0A04FC94B}">
              <ma14:wrappingTextBoxFlag xmlns:ma14="http://schemas.microsoft.com/office/mac/drawingml/2011/main" val="1"/>
            </a:ext>
          </a:extLst>
        </p:spPr>
        <p:txBody>
          <a:bodyPr lIns="0" tIns="0" rIns="0" bIns="0" anchor="ctr"/>
          <a:lstStyle/>
          <a:p>
            <a:pPr marL="228600" algn="ctr" defTabSz="457200">
              <a:lnSpc>
                <a:spcPct val="150000"/>
              </a:lnSpc>
              <a:buSzPct val="100000"/>
              <a:tabLst>
                <a:tab pos="457200" algn="l"/>
              </a:tabLst>
              <a:defRPr sz="3100" b="0">
                <a:latin typeface="Avenir Book"/>
                <a:ea typeface="Avenir Book"/>
                <a:cs typeface="Avenir Book"/>
                <a:sym typeface="Avenir Book"/>
              </a:defRPr>
            </a:pPr>
            <a:r>
              <a:rPr lang="en-US" sz="1600" dirty="0">
                <a:latin typeface="Tahoma" panose="020B0604030504040204" pitchFamily="34" charset="0"/>
                <a:ea typeface="Tahoma" panose="020B0604030504040204" pitchFamily="34" charset="0"/>
                <a:cs typeface="Tahoma" panose="020B0604030504040204" pitchFamily="34" charset="0"/>
              </a:rPr>
              <a:t>Collection and reverse logistics firms that support </a:t>
            </a:r>
          </a:p>
          <a:p>
            <a:pPr marL="228600" algn="ctr" defTabSz="457200">
              <a:lnSpc>
                <a:spcPct val="150000"/>
              </a:lnSpc>
              <a:buSzPct val="100000"/>
              <a:tabLst>
                <a:tab pos="457200" algn="l"/>
              </a:tabLst>
              <a:defRPr sz="3100" b="0">
                <a:latin typeface="Avenir Book"/>
                <a:ea typeface="Avenir Book"/>
                <a:cs typeface="Avenir Book"/>
                <a:sym typeface="Avenir Book"/>
              </a:defRPr>
            </a:pPr>
            <a:r>
              <a:rPr lang="en-US" sz="1600" dirty="0">
                <a:latin typeface="Tahoma" panose="020B0604030504040204" pitchFamily="34" charset="0"/>
                <a:ea typeface="Tahoma" panose="020B0604030504040204" pitchFamily="34" charset="0"/>
                <a:cs typeface="Tahoma" panose="020B0604030504040204" pitchFamily="34" charset="0"/>
              </a:rPr>
              <a:t>products being reintroduced into the system.</a:t>
            </a:r>
          </a:p>
        </p:txBody>
      </p:sp>
      <p:sp>
        <p:nvSpPr>
          <p:cNvPr id="27" name="Substituting man-power for energy.…">
            <a:extLst>
              <a:ext uri="{FF2B5EF4-FFF2-40B4-BE49-F238E27FC236}">
                <a16:creationId xmlns="" xmlns:a16="http://schemas.microsoft.com/office/drawing/2014/main" id="{9978F598-E660-7247-9AD5-CC65CE1FD86B}"/>
              </a:ext>
            </a:extLst>
          </p:cNvPr>
          <p:cNvSpPr/>
          <p:nvPr/>
        </p:nvSpPr>
        <p:spPr>
          <a:xfrm>
            <a:off x="8217580" y="3297460"/>
            <a:ext cx="3872820" cy="2215819"/>
          </a:xfrm>
          <a:prstGeom prst="wedgeEllipseCallout">
            <a:avLst>
              <a:gd name="adj1" fmla="val -37164"/>
              <a:gd name="adj2" fmla="val -48739"/>
            </a:avLst>
          </a:prstGeom>
          <a:solidFill>
            <a:srgbClr val="DADFE3"/>
          </a:solidFill>
          <a:ln w="25400">
            <a:solidFill>
              <a:srgbClr val="000000"/>
            </a:solidFill>
            <a:miter lim="400000"/>
          </a:ln>
          <a:extLst>
            <a:ext uri="{C572A759-6A51-4108-AA02-DFA0A04FC94B}">
              <ma14:wrappingTextBoxFlag xmlns:ma14="http://schemas.microsoft.com/office/mac/drawingml/2011/main" val="1"/>
            </a:ext>
          </a:extLst>
        </p:spPr>
        <p:txBody>
          <a:bodyPr lIns="0" tIns="0" rIns="0" bIns="0" anchor="ctr"/>
          <a:lstStyle/>
          <a:p>
            <a:pPr marL="228600" algn="ctr" defTabSz="457200">
              <a:lnSpc>
                <a:spcPct val="150000"/>
              </a:lnSpc>
              <a:buSzPct val="100000"/>
              <a:tabLst>
                <a:tab pos="457200" algn="l"/>
              </a:tabLst>
              <a:defRPr sz="3100" b="0">
                <a:latin typeface="Avenir Book"/>
                <a:ea typeface="Avenir Book"/>
                <a:cs typeface="Avenir Book"/>
                <a:sym typeface="Avenir Book"/>
              </a:defRPr>
            </a:pPr>
            <a:r>
              <a:rPr lang="en-US" sz="1600" dirty="0">
                <a:latin typeface="Tahoma" panose="020B0604030504040204" pitchFamily="34" charset="0"/>
                <a:ea typeface="Tahoma" panose="020B0604030504040204" pitchFamily="34" charset="0"/>
                <a:cs typeface="Tahoma" panose="020B0604030504040204" pitchFamily="34" charset="0"/>
              </a:rPr>
              <a:t>Parts and component remanufacturing and product refurbishment offering specialized knowledge.</a:t>
            </a:r>
          </a:p>
        </p:txBody>
      </p:sp>
      <p:sp>
        <p:nvSpPr>
          <p:cNvPr id="10" name="Substituting man-power for energy.…">
            <a:extLst>
              <a:ext uri="{FF2B5EF4-FFF2-40B4-BE49-F238E27FC236}">
                <a16:creationId xmlns="" xmlns:a16="http://schemas.microsoft.com/office/drawing/2014/main" id="{3CF0281D-9FED-0545-90E1-DFDB6B9BC38A}"/>
              </a:ext>
            </a:extLst>
          </p:cNvPr>
          <p:cNvSpPr/>
          <p:nvPr/>
        </p:nvSpPr>
        <p:spPr>
          <a:xfrm>
            <a:off x="139505" y="3675875"/>
            <a:ext cx="3872820" cy="3095992"/>
          </a:xfrm>
          <a:prstGeom prst="wedgeEllipseCallout">
            <a:avLst>
              <a:gd name="adj1" fmla="val 49959"/>
              <a:gd name="adj2" fmla="val -36464"/>
            </a:avLst>
          </a:prstGeom>
          <a:solidFill>
            <a:srgbClr val="DADFE3"/>
          </a:solidFill>
          <a:ln w="25400">
            <a:solidFill>
              <a:srgbClr val="000000"/>
            </a:solidFill>
            <a:miter lim="400000"/>
          </a:ln>
          <a:extLst>
            <a:ext uri="{C572A759-6A51-4108-AA02-DFA0A04FC94B}">
              <ma14:wrappingTextBoxFlag xmlns:ma14="http://schemas.microsoft.com/office/mac/drawingml/2011/main" val="1"/>
            </a:ext>
          </a:extLst>
        </p:spPr>
        <p:txBody>
          <a:bodyPr lIns="0" tIns="0" rIns="0" bIns="0" anchor="ctr"/>
          <a:lstStyle/>
          <a:p>
            <a:pPr algn="ctr">
              <a:defRPr sz="3200" b="0">
                <a:latin typeface="Avenir Book"/>
                <a:ea typeface="Avenir Book"/>
                <a:cs typeface="Avenir Book"/>
                <a:sym typeface="Avenir Book"/>
              </a:defRPr>
            </a:pPr>
            <a:endParaRPr lang="sv-SE" sz="1600" dirty="0">
              <a:ea typeface="Tahoma" panose="020B0604030504040204" pitchFamily="34" charset="0"/>
              <a:cs typeface="Tahoma" panose="020B0604030504040204" pitchFamily="34" charset="0"/>
            </a:endParaRPr>
          </a:p>
          <a:p>
            <a:pPr algn="ctr"/>
            <a:r>
              <a:rPr lang="en-US" sz="1600" dirty="0"/>
              <a:t>If we use digitalization as an enabler, the circular economy could increase the resource productivity up to 3% annually in Europe. </a:t>
            </a:r>
          </a:p>
          <a:p>
            <a:pPr algn="ctr"/>
            <a:endParaRPr lang="en-US" sz="1600" dirty="0"/>
          </a:p>
          <a:p>
            <a:pPr algn="ctr"/>
            <a:r>
              <a:rPr lang="en-US" sz="1600" dirty="0"/>
              <a:t>Ellen MacArthur Foundation, 2015</a:t>
            </a:r>
          </a:p>
          <a:p>
            <a:pPr algn="ctr">
              <a:defRPr sz="3200" b="0">
                <a:latin typeface="Avenir Book"/>
                <a:ea typeface="Avenir Book"/>
                <a:cs typeface="Avenir Book"/>
                <a:sym typeface="Avenir Book"/>
              </a:defRPr>
            </a:pPr>
            <a:endParaRPr sz="1600" dirty="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636207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CEE7C5-BE06-BD45-ADD2-2451C9352783}"/>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2D877E1C-DD2E-A447-8563-C89C07A38A6F}"/>
              </a:ext>
            </a:extLst>
          </p:cNvPr>
          <p:cNvSpPr>
            <a:spLocks noGrp="1"/>
          </p:cNvSpPr>
          <p:nvPr>
            <p:ph idx="1"/>
          </p:nvPr>
        </p:nvSpPr>
        <p:spPr/>
        <p:txBody>
          <a:bodyPr/>
          <a:lstStyle/>
          <a:p>
            <a:endParaRPr lang="en-US"/>
          </a:p>
        </p:txBody>
      </p:sp>
      <p:pic>
        <p:nvPicPr>
          <p:cNvPr id="5" name="Picture 4">
            <a:extLst>
              <a:ext uri="{FF2B5EF4-FFF2-40B4-BE49-F238E27FC236}">
                <a16:creationId xmlns="" xmlns:a16="http://schemas.microsoft.com/office/drawing/2014/main" id="{0562B51C-DDF0-BB4F-97AD-A1B48E8127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 xmlns:a16="http://schemas.microsoft.com/office/drawing/2014/main" id="{CEAC6EAA-374B-714D-97EF-52AC7796BEF1}"/>
              </a:ext>
            </a:extLst>
          </p:cNvPr>
          <p:cNvSpPr/>
          <p:nvPr/>
        </p:nvSpPr>
        <p:spPr>
          <a:xfrm>
            <a:off x="5653080" y="2340739"/>
            <a:ext cx="5972501" cy="3416320"/>
          </a:xfrm>
          <a:prstGeom prst="rect">
            <a:avLst/>
          </a:prstGeom>
        </p:spPr>
        <p:txBody>
          <a:bodyPr wrap="square">
            <a:spAutoFit/>
          </a:bodyPr>
          <a:lstStyle/>
          <a:p>
            <a:pPr algn="ctr"/>
            <a:r>
              <a:rPr lang="en-US" sz="3600" dirty="0">
                <a:solidFill>
                  <a:schemeClr val="bg1"/>
                </a:solidFill>
              </a:rPr>
              <a:t>There are no jobs on a dead planet - sustainability should be a pre-requisite for innovation and digital transformation.</a:t>
            </a:r>
          </a:p>
          <a:p>
            <a:pPr algn="ctr"/>
            <a:endParaRPr lang="en-US" sz="3600" dirty="0"/>
          </a:p>
        </p:txBody>
      </p:sp>
    </p:spTree>
    <p:extLst>
      <p:ext uri="{BB962C8B-B14F-4D97-AF65-F5344CB8AC3E}">
        <p14:creationId xmlns:p14="http://schemas.microsoft.com/office/powerpoint/2010/main" val="3175739029"/>
      </p:ext>
    </p:extLst>
  </p:cSld>
  <p:clrMapOvr>
    <a:masterClrMapping/>
  </p:clrMapOvr>
  <p:transition xmlns:p14="http://schemas.microsoft.com/office/powerpoint/2010/mai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Picture 5">
            <a:extLst>
              <a:ext uri="{FF2B5EF4-FFF2-40B4-BE49-F238E27FC236}">
                <a16:creationId xmlns="" xmlns:a16="http://schemas.microsoft.com/office/drawing/2014/main" id="{0A144E41-C7E7-184D-BAE9-3FB36F9C129A}"/>
              </a:ext>
            </a:extLst>
          </p:cNvPr>
          <p:cNvPicPr>
            <a:picLocks noChangeAspect="1"/>
          </p:cNvPicPr>
          <p:nvPr/>
        </p:nvPicPr>
        <p:blipFill>
          <a:blip r:embed="rId2"/>
          <a:stretch>
            <a:fillRect/>
          </a:stretch>
        </p:blipFill>
        <p:spPr>
          <a:xfrm>
            <a:off x="-115839" y="-65160"/>
            <a:ext cx="12423678" cy="6988319"/>
          </a:xfrm>
          <a:prstGeom prst="rect">
            <a:avLst/>
          </a:prstGeom>
          <a:ln w="12700">
            <a:miter lim="400000"/>
          </a:ln>
        </p:spPr>
      </p:pic>
      <p:sp>
        <p:nvSpPr>
          <p:cNvPr id="2" name="Title 1">
            <a:extLst>
              <a:ext uri="{FF2B5EF4-FFF2-40B4-BE49-F238E27FC236}">
                <a16:creationId xmlns="" xmlns:a16="http://schemas.microsoft.com/office/drawing/2014/main" id="{161E070B-4DCF-AF4B-AB80-77E329D33AF5}"/>
              </a:ext>
            </a:extLst>
          </p:cNvPr>
          <p:cNvSpPr>
            <a:spLocks noGrp="1"/>
          </p:cNvSpPr>
          <p:nvPr>
            <p:ph type="title"/>
          </p:nvPr>
        </p:nvSpPr>
        <p:spPr/>
        <p:txBody>
          <a:bodyPr/>
          <a:lstStyle/>
          <a:p>
            <a:r>
              <a:rPr lang="en-US" sz="3600" dirty="0">
                <a:solidFill>
                  <a:schemeClr val="tx1"/>
                </a:solidFill>
              </a:rPr>
              <a:t>Thank you!</a:t>
            </a:r>
          </a:p>
        </p:txBody>
      </p:sp>
      <p:sp>
        <p:nvSpPr>
          <p:cNvPr id="8" name="TextBox 7">
            <a:extLst>
              <a:ext uri="{FF2B5EF4-FFF2-40B4-BE49-F238E27FC236}">
                <a16:creationId xmlns="" xmlns:a16="http://schemas.microsoft.com/office/drawing/2014/main" id="{2BBC92B2-C1A8-F146-AAE5-E88D7BB69042}"/>
              </a:ext>
            </a:extLst>
          </p:cNvPr>
          <p:cNvSpPr txBox="1"/>
          <p:nvPr/>
        </p:nvSpPr>
        <p:spPr>
          <a:xfrm>
            <a:off x="371475" y="1669061"/>
            <a:ext cx="6372225" cy="3693319"/>
          </a:xfrm>
          <a:prstGeom prst="rect">
            <a:avLst/>
          </a:prstGeom>
          <a:noFill/>
        </p:spPr>
        <p:txBody>
          <a:bodyPr wrap="square" rtlCol="0">
            <a:spAutoFit/>
          </a:bodyPr>
          <a:lstStyle/>
          <a:p>
            <a:endParaRPr lang="en-US" i="1" dirty="0"/>
          </a:p>
          <a:p>
            <a:r>
              <a:rPr lang="en-US" dirty="0"/>
              <a:t>Linn </a:t>
            </a:r>
            <a:r>
              <a:rPr lang="en-US" dirty="0" err="1"/>
              <a:t>Lindfred</a:t>
            </a:r>
            <a:endParaRPr lang="en-US" dirty="0"/>
          </a:p>
          <a:p>
            <a:endParaRPr lang="en-US" i="1" dirty="0"/>
          </a:p>
          <a:p>
            <a:r>
              <a:rPr lang="en-US" dirty="0"/>
              <a:t>Entrepreneur, Consultant in Circular Economy and Sustainable Innovation at </a:t>
            </a:r>
            <a:r>
              <a:rPr lang="en-US" dirty="0" err="1"/>
              <a:t>Jayway</a:t>
            </a:r>
            <a:r>
              <a:rPr lang="en-US" dirty="0"/>
              <a:t> by </a:t>
            </a:r>
            <a:r>
              <a:rPr lang="en-US" dirty="0" err="1"/>
              <a:t>Devoteam</a:t>
            </a:r>
            <a:endParaRPr lang="en-US" dirty="0"/>
          </a:p>
          <a:p>
            <a:endParaRPr lang="en-US" i="1" dirty="0"/>
          </a:p>
          <a:p>
            <a:r>
              <a:rPr lang="en-US" dirty="0" err="1"/>
              <a:t>linn.lindfred@jayway.com</a:t>
            </a:r>
            <a:r>
              <a:rPr lang="en-US" dirty="0"/>
              <a:t> </a:t>
            </a:r>
          </a:p>
          <a:p>
            <a:endParaRPr lang="en-US" dirty="0"/>
          </a:p>
          <a:p>
            <a:r>
              <a:rPr lang="en-US" dirty="0"/>
              <a:t>+46739466537</a:t>
            </a:r>
          </a:p>
          <a:p>
            <a:endParaRPr lang="en-US" i="1" dirty="0"/>
          </a:p>
          <a:p>
            <a:r>
              <a:rPr lang="en-US" i="1" dirty="0"/>
              <a:t>      @</a:t>
            </a:r>
            <a:r>
              <a:rPr lang="en-US" i="1" dirty="0" err="1"/>
              <a:t>circularista</a:t>
            </a:r>
            <a:endParaRPr lang="en-US" i="1" dirty="0"/>
          </a:p>
          <a:p>
            <a:endParaRPr lang="en-US" i="1" dirty="0"/>
          </a:p>
          <a:p>
            <a:endParaRPr lang="en-US" dirty="0"/>
          </a:p>
        </p:txBody>
      </p:sp>
      <p:pic>
        <p:nvPicPr>
          <p:cNvPr id="9" name="P_hyFPwZBrX-LKwdK3HPiR-Q2p7A-25Cn92txq0iAg_HkjA1VHWBZm8Gn6ImapNSb47DwZsUxKzf91KS-Hbifh-_hF8RN3w84uybuaIum48tm5IfDM_TLjdnkgiVklf9SSkB4dWKh5I.png" descr="P_hyFPwZBrX-LKwdK3HPiR-Q2p7A-25Cn92txq0iAg_HkjA1VHWBZm8Gn6ImapNSb47DwZsUxKzf91KS-Hbifh-_hF8RN3w84uybuaIum48tm5IfDM_TLjdnkgiVklf9SSkB4dWKh5I.png">
            <a:extLst>
              <a:ext uri="{FF2B5EF4-FFF2-40B4-BE49-F238E27FC236}">
                <a16:creationId xmlns="" xmlns:a16="http://schemas.microsoft.com/office/drawing/2014/main" id="{54A290AB-40C8-174D-8C41-2C95B694F5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566" y="4465713"/>
            <a:ext cx="298868" cy="298867"/>
          </a:xfrm>
          <a:prstGeom prst="rect">
            <a:avLst/>
          </a:prstGeom>
          <a:ln w="12700">
            <a:miter lim="400000"/>
          </a:ln>
        </p:spPr>
      </p:pic>
      <p:pic>
        <p:nvPicPr>
          <p:cNvPr id="5" name="Picture 4">
            <a:extLst>
              <a:ext uri="{FF2B5EF4-FFF2-40B4-BE49-F238E27FC236}">
                <a16:creationId xmlns="" xmlns:a16="http://schemas.microsoft.com/office/drawing/2014/main" id="{10DD67A2-64EB-9B47-8666-606AA41869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566" y="5420936"/>
            <a:ext cx="1445637" cy="1032598"/>
          </a:xfrm>
          <a:prstGeom prst="rect">
            <a:avLst/>
          </a:prstGeom>
        </p:spPr>
      </p:pic>
    </p:spTree>
    <p:extLst>
      <p:ext uri="{BB962C8B-B14F-4D97-AF65-F5344CB8AC3E}">
        <p14:creationId xmlns:p14="http://schemas.microsoft.com/office/powerpoint/2010/main" val="4213964371"/>
      </p:ext>
    </p:extLst>
  </p:cSld>
  <p:clrMapOvr>
    <a:masterClrMapping/>
  </p:clrMapOvr>
  <p:transition xmlns:p14="http://schemas.microsoft.com/office/powerpoint/2010/mai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body" idx="1"/>
          </p:nvPr>
        </p:nvSpPr>
        <p:spPr>
          <a:xfrm>
            <a:off x="1765883" y="0"/>
            <a:ext cx="9144000" cy="5791200"/>
          </a:xfrm>
        </p:spPr>
        <p:txBody>
          <a:bodyPr>
            <a:noAutofit/>
          </a:bodyPr>
          <a:lstStyle/>
          <a:p>
            <a:pPr marL="0" indent="0" algn="ctr">
              <a:spcBef>
                <a:spcPts val="0"/>
              </a:spcBef>
              <a:buNone/>
              <a:defRPr/>
            </a:pPr>
            <a:endParaRPr lang="en-US" b="1" dirty="0">
              <a:ln>
                <a:solidFill>
                  <a:schemeClr val="tx1">
                    <a:alpha val="18000"/>
                  </a:schemeClr>
                </a:solidFill>
              </a:ln>
              <a:solidFill>
                <a:srgbClr val="FFFFFF"/>
              </a:solidFill>
              <a:effectLst>
                <a:outerShdw blurRad="50800" dist="38100" dir="2700000" algn="tl" rotWithShape="0">
                  <a:prstClr val="black">
                    <a:alpha val="40000"/>
                  </a:prstClr>
                </a:outerShdw>
              </a:effectLst>
            </a:endParaRPr>
          </a:p>
          <a:p>
            <a:pPr marL="0" indent="0" algn="ctr">
              <a:buNone/>
            </a:pPr>
            <a:endParaRPr lang="en-US" b="1" dirty="0">
              <a:effectLst>
                <a:outerShdw blurRad="50800" dist="38100" dir="2700000" algn="tl" rotWithShape="0">
                  <a:prstClr val="black">
                    <a:alpha val="40000"/>
                  </a:prstClr>
                </a:outerShdw>
              </a:effectLst>
            </a:endParaRPr>
          </a:p>
          <a:p>
            <a:pPr marL="0" indent="0" algn="ctr">
              <a:buNone/>
            </a:pPr>
            <a:endParaRPr lang="en-US" b="1" dirty="0">
              <a:effectLst>
                <a:outerShdw blurRad="50800" dist="38100" dir="2700000" algn="tl" rotWithShape="0">
                  <a:prstClr val="black">
                    <a:alpha val="40000"/>
                  </a:prstClr>
                </a:outerShdw>
              </a:effectLst>
            </a:endParaRPr>
          </a:p>
          <a:p>
            <a:pPr marL="0" indent="0" algn="ctr">
              <a:buNone/>
            </a:pPr>
            <a:endParaRPr lang="en-US" dirty="0">
              <a:ln>
                <a:solidFill>
                  <a:schemeClr val="tx1">
                    <a:alpha val="27000"/>
                  </a:schemeClr>
                </a:solidFill>
              </a:ln>
              <a:solidFill>
                <a:srgbClr val="FFFFFF"/>
              </a:solidFill>
              <a:effectLst>
                <a:outerShdw blurRad="50800" dist="38100" dir="2700000" algn="tl" rotWithShape="0">
                  <a:prstClr val="black">
                    <a:alpha val="40000"/>
                  </a:prstClr>
                </a:outerShdw>
              </a:effectLst>
            </a:endParaRPr>
          </a:p>
          <a:p>
            <a:pPr algn="ctr" eaLnBrk="1" hangingPunct="1">
              <a:spcBef>
                <a:spcPts val="0"/>
              </a:spcBef>
              <a:buNone/>
              <a:defRPr/>
            </a:pPr>
            <a:endParaRPr lang="en-US" dirty="0">
              <a:ln>
                <a:solidFill>
                  <a:schemeClr val="tx1">
                    <a:alpha val="27000"/>
                  </a:schemeClr>
                </a:solidFill>
              </a:ln>
              <a:solidFill>
                <a:srgbClr val="FFFFFF"/>
              </a:solidFill>
              <a:effectLst>
                <a:outerShdw blurRad="50800" dist="38100" dir="2700000" algn="tl" rotWithShape="0">
                  <a:prstClr val="black">
                    <a:alpha val="40000"/>
                  </a:prstClr>
                </a:outerShdw>
              </a:effectLst>
            </a:endParaRPr>
          </a:p>
        </p:txBody>
      </p:sp>
      <p:pic>
        <p:nvPicPr>
          <p:cNvPr id="4" name="Picture 6" descr="C:\Users\Anthony\Documents\University\SSE Books\Digital State Book\Estrad Presentation Material (10 Dec 2019)\Author Headshots\thumbnail_HANDELSportraits_2018_25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6981" y="1570747"/>
            <a:ext cx="5041805" cy="366398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94145" y="5411410"/>
            <a:ext cx="3087476" cy="844747"/>
          </a:xfrm>
          <a:prstGeom prst="rect">
            <a:avLst/>
          </a:prstGeom>
        </p:spPr>
      </p:pic>
      <p:sp>
        <p:nvSpPr>
          <p:cNvPr id="35" name="Content Placeholder 2"/>
          <p:cNvSpPr txBox="1">
            <a:spLocks/>
          </p:cNvSpPr>
          <p:nvPr/>
        </p:nvSpPr>
        <p:spPr bwMode="auto">
          <a:xfrm>
            <a:off x="5054367" y="5632353"/>
            <a:ext cx="2567031" cy="6710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None/>
            </a:pPr>
            <a:r>
              <a:rPr lang="en-US" sz="9600" b="1" kern="0" dirty="0">
                <a:solidFill>
                  <a:schemeClr val="tx1"/>
                </a:solidFill>
              </a:rPr>
              <a:t>Mark A. Conley</a:t>
            </a:r>
            <a:endParaRPr lang="en-US" sz="9600" kern="0" dirty="0">
              <a:solidFill>
                <a:schemeClr val="tx1"/>
              </a:solidFill>
            </a:endParaRPr>
          </a:p>
          <a:p>
            <a:pPr marL="0" indent="0">
              <a:buFont typeface="Wingdings" charset="0"/>
              <a:buNone/>
            </a:pPr>
            <a:endParaRPr lang="en-US" sz="1600" kern="0" dirty="0">
              <a:solidFill>
                <a:schemeClr val="tx1"/>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lgn="r">
              <a:buFont typeface="Wingdings" charset="0"/>
              <a:buNone/>
            </a:pPr>
            <a:r>
              <a:rPr lang="en-US" sz="3200" kern="0" dirty="0">
                <a:solidFill>
                  <a:schemeClr val="tx1"/>
                </a:solidFill>
              </a:rPr>
              <a:t>    </a:t>
            </a:r>
          </a:p>
        </p:txBody>
      </p:sp>
      <p:pic>
        <p:nvPicPr>
          <p:cNvPr id="24" name="Picture 2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24795" y="3017"/>
            <a:ext cx="10226177" cy="1233164"/>
          </a:xfrm>
          <a:prstGeom prst="rect">
            <a:avLst/>
          </a:prstGeom>
        </p:spPr>
      </p:pic>
      <p:sp>
        <p:nvSpPr>
          <p:cNvPr id="15" name="Content Placeholder 2"/>
          <p:cNvSpPr txBox="1">
            <a:spLocks/>
          </p:cNvSpPr>
          <p:nvPr/>
        </p:nvSpPr>
        <p:spPr bwMode="auto">
          <a:xfrm>
            <a:off x="1514393" y="155551"/>
            <a:ext cx="9646981" cy="10234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None/>
            </a:pPr>
            <a:r>
              <a:rPr lang="en-GB" sz="3200" kern="0" dirty="0">
                <a:solidFill>
                  <a:schemeClr val="tx1"/>
                </a:solidFill>
              </a:rPr>
              <a:t>Presentation 4 - Citizen Protection: Does the State Still Have the Capability and Intention to Protect Us? </a:t>
            </a:r>
            <a:endParaRPr lang="en-US" sz="1000" kern="0" dirty="0">
              <a:solidFill>
                <a:schemeClr val="tx1"/>
              </a:solidFill>
            </a:endParaRPr>
          </a:p>
          <a:p>
            <a:pPr marL="0" indent="0">
              <a:buFont typeface="Wingdings" charset="0"/>
              <a:buNone/>
            </a:pPr>
            <a:endParaRPr lang="en-US" sz="1000" kern="0" dirty="0">
              <a:solidFill>
                <a:schemeClr val="tx1"/>
              </a:solidFill>
            </a:endParaRPr>
          </a:p>
          <a:p>
            <a:pPr marL="0" indent="0">
              <a:buFont typeface="Wingdings" charset="0"/>
              <a:buNone/>
            </a:pPr>
            <a:endParaRPr lang="en-US" sz="1000" kern="0" dirty="0">
              <a:solidFill>
                <a:schemeClr val="tx1"/>
              </a:solidFill>
            </a:endParaRPr>
          </a:p>
          <a:p>
            <a:pPr marL="0" indent="0">
              <a:buFont typeface="Wingdings" charset="0"/>
              <a:buNone/>
            </a:pPr>
            <a:endParaRPr lang="en-US" sz="500" kern="0" dirty="0">
              <a:solidFill>
                <a:schemeClr val="tx1"/>
              </a:solidFill>
            </a:endParaRPr>
          </a:p>
          <a:p>
            <a:pPr marL="0" indent="0">
              <a:buFont typeface="Wingdings" charset="0"/>
              <a:buNone/>
            </a:pPr>
            <a:endParaRPr lang="en-US" sz="500" kern="0" dirty="0">
              <a:solidFill>
                <a:srgbClr val="009BD0"/>
              </a:solidFill>
            </a:endParaRPr>
          </a:p>
          <a:p>
            <a:pPr marL="0" indent="0">
              <a:buFont typeface="Wingdings" charset="0"/>
              <a:buNone/>
            </a:pPr>
            <a:endParaRPr lang="en-US" sz="500" kern="0" dirty="0">
              <a:solidFill>
                <a:srgbClr val="009BD0"/>
              </a:solidFill>
            </a:endParaRPr>
          </a:p>
          <a:p>
            <a:pPr marL="0" indent="0">
              <a:buFont typeface="Wingdings" charset="0"/>
              <a:buNone/>
            </a:pPr>
            <a:endParaRPr lang="en-US" sz="500" kern="0" dirty="0">
              <a:solidFill>
                <a:srgbClr val="009BD0"/>
              </a:solidFill>
            </a:endParaRPr>
          </a:p>
          <a:p>
            <a:pPr marL="0" indent="0">
              <a:buFont typeface="Wingdings" charset="0"/>
              <a:buNone/>
            </a:pPr>
            <a:endParaRPr lang="en-US" sz="500" kern="0" dirty="0">
              <a:solidFill>
                <a:srgbClr val="009BD0"/>
              </a:solidFill>
            </a:endParaRPr>
          </a:p>
          <a:p>
            <a:pPr marL="0" indent="0" algn="r">
              <a:buFont typeface="Wingdings" charset="0"/>
              <a:buNone/>
            </a:pPr>
            <a:r>
              <a:rPr lang="en-US" sz="900" kern="0" dirty="0">
                <a:solidFill>
                  <a:schemeClr val="tx1"/>
                </a:solidFill>
              </a:rPr>
              <a:t>    </a:t>
            </a:r>
          </a:p>
        </p:txBody>
      </p:sp>
    </p:spTree>
    <p:extLst>
      <p:ext uri="{BB962C8B-B14F-4D97-AF65-F5344CB8AC3E}">
        <p14:creationId xmlns:p14="http://schemas.microsoft.com/office/powerpoint/2010/main" val="40815071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11241C-E3F8-9B40-88D3-9277169D3BCA}"/>
              </a:ext>
            </a:extLst>
          </p:cNvPr>
          <p:cNvSpPr>
            <a:spLocks noGrp="1"/>
          </p:cNvSpPr>
          <p:nvPr>
            <p:ph type="title"/>
          </p:nvPr>
        </p:nvSpPr>
        <p:spPr/>
        <p:txBody>
          <a:bodyPr/>
          <a:lstStyle/>
          <a:p>
            <a:r>
              <a:rPr lang="en-US" dirty="0"/>
              <a:t>Citizen Protection: Concern for Threats and Defense</a:t>
            </a:r>
          </a:p>
        </p:txBody>
      </p:sp>
      <p:sp>
        <p:nvSpPr>
          <p:cNvPr id="3" name="Content Placeholder 2">
            <a:extLst>
              <a:ext uri="{FF2B5EF4-FFF2-40B4-BE49-F238E27FC236}">
                <a16:creationId xmlns="" xmlns:a16="http://schemas.microsoft.com/office/drawing/2014/main" id="{ED46F606-5B67-7847-8C50-A0CC5D3ED602}"/>
              </a:ext>
            </a:extLst>
          </p:cNvPr>
          <p:cNvSpPr>
            <a:spLocks noGrp="1"/>
          </p:cNvSpPr>
          <p:nvPr>
            <p:ph sz="half" idx="1"/>
          </p:nvPr>
        </p:nvSpPr>
        <p:spPr>
          <a:xfrm>
            <a:off x="649818" y="1219219"/>
            <a:ext cx="3831872" cy="4913313"/>
          </a:xfrm>
        </p:spPr>
        <p:txBody>
          <a:bodyPr/>
          <a:lstStyle/>
          <a:p>
            <a:pPr marL="0" indent="0">
              <a:buNone/>
            </a:pPr>
            <a:r>
              <a:rPr lang="en-US" sz="2400" dirty="0">
                <a:effectLst/>
              </a:rPr>
              <a:t>Private and public organizations show increasing concerns for threats and protection over time; both sectors have become more concerned with threats and protection.</a:t>
            </a:r>
          </a:p>
          <a:p>
            <a:pPr marL="0" indent="0">
              <a:buNone/>
            </a:pPr>
            <a:endParaRPr lang="en-US" sz="1200" dirty="0">
              <a:effectLst/>
            </a:endParaRPr>
          </a:p>
          <a:p>
            <a:pPr marL="0" indent="0">
              <a:buNone/>
            </a:pPr>
            <a:r>
              <a:rPr lang="en-US" sz="2400" dirty="0">
                <a:effectLst/>
              </a:rPr>
              <a:t>Public entities continue to outpace private organizations. </a:t>
            </a:r>
            <a:endParaRPr lang="sv-SE" sz="2400" dirty="0">
              <a:effectLst/>
            </a:endParaRPr>
          </a:p>
          <a:p>
            <a:endParaRPr lang="en-US" sz="2400" dirty="0"/>
          </a:p>
        </p:txBody>
      </p:sp>
      <p:pic>
        <p:nvPicPr>
          <p:cNvPr id="6" name="Content Placeholder 5" descr="A screenshot of a cell phone&#10;&#10;Description automatically generated">
            <a:extLst>
              <a:ext uri="{FF2B5EF4-FFF2-40B4-BE49-F238E27FC236}">
                <a16:creationId xmlns="" xmlns:a16="http://schemas.microsoft.com/office/drawing/2014/main" id="{4DA8B667-21ED-C64A-B72A-A84807260A56}"/>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937501" y="1219219"/>
            <a:ext cx="6551085" cy="4913313"/>
          </a:xfrm>
        </p:spPr>
      </p:pic>
    </p:spTree>
    <p:extLst>
      <p:ext uri="{BB962C8B-B14F-4D97-AF65-F5344CB8AC3E}">
        <p14:creationId xmlns:p14="http://schemas.microsoft.com/office/powerpoint/2010/main" val="4111697058"/>
      </p:ext>
    </p:extLst>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5295" y="0"/>
            <a:ext cx="10315812" cy="6065222"/>
          </a:xfrm>
          <a:prstGeom prst="rect">
            <a:avLst/>
          </a:prstGeom>
        </p:spPr>
      </p:pic>
      <p:sp>
        <p:nvSpPr>
          <p:cNvPr id="3" name="Content Placeholder 2"/>
          <p:cNvSpPr>
            <a:spLocks noGrp="1"/>
          </p:cNvSpPr>
          <p:nvPr>
            <p:ph sz="quarter" idx="4294967295"/>
          </p:nvPr>
        </p:nvSpPr>
        <p:spPr>
          <a:xfrm>
            <a:off x="1276195" y="396389"/>
            <a:ext cx="10084912" cy="5553474"/>
          </a:xfrm>
          <a:prstGeom prst="rect">
            <a:avLst/>
          </a:prstGeom>
        </p:spPr>
        <p:txBody>
          <a:bodyPr>
            <a:normAutofit/>
          </a:bodyPr>
          <a:lstStyle/>
          <a:p>
            <a:pPr marL="0" indent="0" algn="ctr">
              <a:buNone/>
            </a:pPr>
            <a:r>
              <a:rPr lang="en-US" sz="3500" dirty="0">
                <a:solidFill>
                  <a:schemeClr val="tx1"/>
                </a:solidFill>
              </a:rPr>
              <a:t>Some Figures:</a:t>
            </a:r>
          </a:p>
          <a:p>
            <a:pPr marL="0" indent="0">
              <a:buNone/>
            </a:pPr>
            <a:r>
              <a:rPr lang="en-US" sz="3500" dirty="0">
                <a:solidFill>
                  <a:schemeClr val="tx1"/>
                </a:solidFill>
              </a:rPr>
              <a:t>*</a:t>
            </a:r>
            <a:r>
              <a:rPr lang="en-US" sz="3500" b="1" dirty="0">
                <a:solidFill>
                  <a:schemeClr val="tx1"/>
                </a:solidFill>
              </a:rPr>
              <a:t>52</a:t>
            </a:r>
            <a:r>
              <a:rPr lang="en-US" sz="3500" dirty="0">
                <a:solidFill>
                  <a:schemeClr val="tx1"/>
                </a:solidFill>
              </a:rPr>
              <a:t> authors from </a:t>
            </a:r>
            <a:r>
              <a:rPr lang="en-US" sz="3500" b="1" dirty="0">
                <a:solidFill>
                  <a:schemeClr val="tx1"/>
                </a:solidFill>
              </a:rPr>
              <a:t>12</a:t>
            </a:r>
            <a:r>
              <a:rPr lang="en-US" sz="3500" dirty="0">
                <a:solidFill>
                  <a:schemeClr val="tx1"/>
                </a:solidFill>
              </a:rPr>
              <a:t> different countries, with an age-span ranging between </a:t>
            </a:r>
            <a:r>
              <a:rPr lang="en-US" sz="3500" b="1" dirty="0">
                <a:solidFill>
                  <a:schemeClr val="tx1"/>
                </a:solidFill>
              </a:rPr>
              <a:t>24</a:t>
            </a:r>
            <a:r>
              <a:rPr lang="en-US" sz="3500" dirty="0">
                <a:solidFill>
                  <a:schemeClr val="tx1"/>
                </a:solidFill>
              </a:rPr>
              <a:t>-</a:t>
            </a:r>
            <a:r>
              <a:rPr lang="en-US" sz="3500" b="1" dirty="0">
                <a:solidFill>
                  <a:schemeClr val="tx1"/>
                </a:solidFill>
              </a:rPr>
              <a:t>74</a:t>
            </a:r>
            <a:endParaRPr lang="en-US" sz="3500" dirty="0">
              <a:solidFill>
                <a:schemeClr val="tx1"/>
              </a:solidFill>
            </a:endParaRPr>
          </a:p>
          <a:p>
            <a:pPr marL="0" indent="0">
              <a:buNone/>
            </a:pPr>
            <a:endParaRPr lang="en-US" sz="3500" b="1" dirty="0">
              <a:solidFill>
                <a:schemeClr val="tx1"/>
              </a:solidFill>
            </a:endParaRPr>
          </a:p>
          <a:p>
            <a:pPr marL="0" indent="0">
              <a:buNone/>
            </a:pPr>
            <a:r>
              <a:rPr lang="en-US" sz="3500" dirty="0">
                <a:solidFill>
                  <a:schemeClr val="tx1"/>
                </a:solidFill>
              </a:rPr>
              <a:t>*</a:t>
            </a:r>
            <a:r>
              <a:rPr lang="en-US" sz="3500" b="1" dirty="0">
                <a:solidFill>
                  <a:schemeClr val="tx1"/>
                </a:solidFill>
              </a:rPr>
              <a:t>698</a:t>
            </a:r>
            <a:r>
              <a:rPr lang="en-US" sz="3500" dirty="0">
                <a:solidFill>
                  <a:schemeClr val="tx1"/>
                </a:solidFill>
              </a:rPr>
              <a:t> pages in total, with </a:t>
            </a:r>
            <a:r>
              <a:rPr lang="en-US" sz="3500" b="1" dirty="0">
                <a:solidFill>
                  <a:schemeClr val="tx1"/>
                </a:solidFill>
              </a:rPr>
              <a:t>28</a:t>
            </a:r>
            <a:r>
              <a:rPr lang="en-US" sz="3500" dirty="0">
                <a:solidFill>
                  <a:schemeClr val="tx1"/>
                </a:solidFill>
              </a:rPr>
              <a:t> illustrations </a:t>
            </a:r>
          </a:p>
          <a:p>
            <a:pPr marL="0" indent="0">
              <a:buNone/>
            </a:pPr>
            <a:endParaRPr lang="en-US" sz="3500" b="1" dirty="0">
              <a:solidFill>
                <a:schemeClr val="tx1"/>
              </a:solidFill>
            </a:endParaRPr>
          </a:p>
          <a:p>
            <a:pPr marL="0" indent="0">
              <a:buNone/>
            </a:pPr>
            <a:r>
              <a:rPr lang="en-US" sz="3500" dirty="0">
                <a:solidFill>
                  <a:schemeClr val="tx1"/>
                </a:solidFill>
              </a:rPr>
              <a:t>*Digital copy is </a:t>
            </a:r>
            <a:r>
              <a:rPr lang="en-US" sz="3500" b="1" dirty="0">
                <a:solidFill>
                  <a:schemeClr val="tx1"/>
                </a:solidFill>
              </a:rPr>
              <a:t>free</a:t>
            </a:r>
            <a:r>
              <a:rPr lang="en-US" sz="3500" dirty="0">
                <a:solidFill>
                  <a:schemeClr val="tx1"/>
                </a:solidFill>
              </a:rPr>
              <a:t> to download (Open Access)</a:t>
            </a:r>
            <a:endParaRPr lang="en-US" sz="3200" dirty="0">
              <a:solidFill>
                <a:schemeClr val="tx1"/>
              </a:solidFill>
            </a:endParaRPr>
          </a:p>
        </p:txBody>
      </p:sp>
    </p:spTree>
    <p:extLst>
      <p:ext uri="{BB962C8B-B14F-4D97-AF65-F5344CB8AC3E}">
        <p14:creationId xmlns:p14="http://schemas.microsoft.com/office/powerpoint/2010/main" val="16462710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sz="4000" b="1" dirty="0"/>
          </a:p>
          <a:p>
            <a:endParaRPr lang="en-GB" sz="4000" b="1" dirty="0"/>
          </a:p>
          <a:p>
            <a:endParaRPr lang="en-GB" sz="4000" b="1" dirty="0"/>
          </a:p>
          <a:p>
            <a:pPr algn="ctr"/>
            <a:r>
              <a:rPr lang="en-GB" sz="4000" b="1" dirty="0"/>
              <a:t>Thank you!</a:t>
            </a:r>
          </a:p>
        </p:txBody>
      </p:sp>
    </p:spTree>
    <p:extLst>
      <p:ext uri="{BB962C8B-B14F-4D97-AF65-F5344CB8AC3E}">
        <p14:creationId xmlns:p14="http://schemas.microsoft.com/office/powerpoint/2010/main" val="3026883455"/>
      </p:ext>
    </p:extLst>
  </p:cSld>
  <p:clrMapOvr>
    <a:masterClrMapping/>
  </p:clrMapOvr>
  <p:transition xmlns:p14="http://schemas.microsoft.com/office/powerpoint/2010/mai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 xmlns:a16="http://schemas.microsoft.com/office/drawing/2014/main" id="{FC9849F5-1780-C048-A82B-8389471CA5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97193" y="5996702"/>
            <a:ext cx="1604520" cy="590672"/>
          </a:xfrm>
          <a:prstGeom prst="rect">
            <a:avLst/>
          </a:prstGeom>
        </p:spPr>
      </p:pic>
      <p:pic>
        <p:nvPicPr>
          <p:cNvPr id="36" name="Picture 35">
            <a:extLst>
              <a:ext uri="{FF2B5EF4-FFF2-40B4-BE49-F238E27FC236}">
                <a16:creationId xmlns="" xmlns:a16="http://schemas.microsoft.com/office/drawing/2014/main" id="{0CCFCAFC-F4E3-4C44-AB68-21D30C054E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21456" y="6033958"/>
            <a:ext cx="1604520" cy="590672"/>
          </a:xfrm>
          <a:prstGeom prst="rect">
            <a:avLst/>
          </a:prstGeom>
        </p:spPr>
      </p:pic>
      <p:pic>
        <p:nvPicPr>
          <p:cNvPr id="38" name="Picture 37">
            <a:extLst>
              <a:ext uri="{FF2B5EF4-FFF2-40B4-BE49-F238E27FC236}">
                <a16:creationId xmlns="" xmlns:a16="http://schemas.microsoft.com/office/drawing/2014/main" id="{6930213F-ACAE-F54A-90DA-79A3B23DDF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52331" y="5985558"/>
            <a:ext cx="1604520" cy="590672"/>
          </a:xfrm>
          <a:prstGeom prst="rect">
            <a:avLst/>
          </a:prstGeom>
        </p:spPr>
      </p:pic>
      <p:pic>
        <p:nvPicPr>
          <p:cNvPr id="39" name="Picture 38">
            <a:extLst>
              <a:ext uri="{FF2B5EF4-FFF2-40B4-BE49-F238E27FC236}">
                <a16:creationId xmlns="" xmlns:a16="http://schemas.microsoft.com/office/drawing/2014/main" id="{1F53AA72-369D-854A-8019-47A191499C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63480" y="6020058"/>
            <a:ext cx="1604520" cy="590672"/>
          </a:xfrm>
          <a:prstGeom prst="rect">
            <a:avLst/>
          </a:prstGeom>
        </p:spPr>
      </p:pic>
      <p:sp>
        <p:nvSpPr>
          <p:cNvPr id="22531" name="Rectangle 2"/>
          <p:cNvSpPr>
            <a:spLocks noGrp="1" noChangeArrowheads="1"/>
          </p:cNvSpPr>
          <p:nvPr>
            <p:ph type="body" idx="1"/>
          </p:nvPr>
        </p:nvSpPr>
        <p:spPr>
          <a:xfrm>
            <a:off x="1524000" y="0"/>
            <a:ext cx="9144000" cy="5791200"/>
          </a:xfrm>
        </p:spPr>
        <p:txBody>
          <a:bodyPr>
            <a:noAutofit/>
          </a:bodyPr>
          <a:lstStyle/>
          <a:p>
            <a:pPr marL="0" indent="0" algn="ctr">
              <a:spcBef>
                <a:spcPts val="0"/>
              </a:spcBef>
              <a:buNone/>
              <a:defRPr/>
            </a:pPr>
            <a:endParaRPr lang="en-US" b="1" dirty="0">
              <a:ln>
                <a:solidFill>
                  <a:schemeClr val="tx1">
                    <a:alpha val="18000"/>
                  </a:schemeClr>
                </a:solidFill>
              </a:ln>
              <a:solidFill>
                <a:srgbClr val="FFFFFF"/>
              </a:solidFill>
              <a:effectLst>
                <a:outerShdw blurRad="50800" dist="38100" dir="2700000" algn="tl" rotWithShape="0">
                  <a:prstClr val="black">
                    <a:alpha val="40000"/>
                  </a:prstClr>
                </a:outerShdw>
              </a:effectLst>
            </a:endParaRPr>
          </a:p>
          <a:p>
            <a:pPr marL="0" indent="0" algn="ctr">
              <a:buNone/>
            </a:pPr>
            <a:endParaRPr lang="en-US" b="1" dirty="0">
              <a:effectLst>
                <a:outerShdw blurRad="50800" dist="38100" dir="2700000" algn="tl" rotWithShape="0">
                  <a:prstClr val="black">
                    <a:alpha val="40000"/>
                  </a:prstClr>
                </a:outerShdw>
              </a:effectLst>
            </a:endParaRPr>
          </a:p>
          <a:p>
            <a:pPr marL="0" indent="0" algn="ctr">
              <a:buNone/>
            </a:pPr>
            <a:endParaRPr lang="en-US" b="1" dirty="0">
              <a:effectLst>
                <a:outerShdw blurRad="50800" dist="38100" dir="2700000" algn="tl" rotWithShape="0">
                  <a:prstClr val="black">
                    <a:alpha val="40000"/>
                  </a:prstClr>
                </a:outerShdw>
              </a:effectLst>
            </a:endParaRPr>
          </a:p>
          <a:p>
            <a:pPr marL="0" indent="0" algn="ctr">
              <a:buNone/>
            </a:pPr>
            <a:endParaRPr lang="en-US" dirty="0">
              <a:ln>
                <a:solidFill>
                  <a:schemeClr val="tx1">
                    <a:alpha val="27000"/>
                  </a:schemeClr>
                </a:solidFill>
              </a:ln>
              <a:solidFill>
                <a:srgbClr val="FFFFFF"/>
              </a:solidFill>
              <a:effectLst>
                <a:outerShdw blurRad="50800" dist="38100" dir="2700000" algn="tl" rotWithShape="0">
                  <a:prstClr val="black">
                    <a:alpha val="40000"/>
                  </a:prstClr>
                </a:outerShdw>
              </a:effectLst>
            </a:endParaRPr>
          </a:p>
          <a:p>
            <a:pPr algn="ctr" eaLnBrk="1" hangingPunct="1">
              <a:spcBef>
                <a:spcPts val="0"/>
              </a:spcBef>
              <a:buNone/>
              <a:defRPr/>
            </a:pPr>
            <a:endParaRPr lang="en-US" dirty="0">
              <a:ln>
                <a:solidFill>
                  <a:schemeClr val="tx1">
                    <a:alpha val="27000"/>
                  </a:schemeClr>
                </a:solidFill>
              </a:ln>
              <a:solidFill>
                <a:srgbClr val="FFFFFF"/>
              </a:solidFill>
              <a:effectLst>
                <a:outerShdw blurRad="50800" dist="38100" dir="2700000" algn="tl" rotWithShape="0">
                  <a:prstClr val="black">
                    <a:alpha val="40000"/>
                  </a:prstClr>
                </a:outerShdw>
              </a:effectLst>
            </a:endParaRPr>
          </a:p>
        </p:txBody>
      </p:sp>
      <p:pic>
        <p:nvPicPr>
          <p:cNvPr id="29707" name="Picture 11" descr="C:\Users\Anthony\Documents\University\SSE Books\Digital State Book\Estrad Presentation Material (10 Dec 2019)\978036733343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54286" y="970598"/>
            <a:ext cx="1598045" cy="24325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60439" y="18"/>
            <a:ext cx="9985739" cy="884133"/>
          </a:xfrm>
          <a:prstGeom prst="rect">
            <a:avLst/>
          </a:prstGeom>
        </p:spPr>
      </p:pic>
      <p:sp>
        <p:nvSpPr>
          <p:cNvPr id="15" name="Content Placeholder 2"/>
          <p:cNvSpPr txBox="1">
            <a:spLocks/>
          </p:cNvSpPr>
          <p:nvPr/>
        </p:nvSpPr>
        <p:spPr bwMode="auto">
          <a:xfrm>
            <a:off x="1315169" y="234210"/>
            <a:ext cx="9676279" cy="6291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None/>
            </a:pPr>
            <a:r>
              <a:rPr lang="en-US" sz="3200" kern="0" dirty="0">
                <a:solidFill>
                  <a:schemeClr val="tx1"/>
                </a:solidFill>
              </a:rPr>
              <a:t>Panel 1 - Digital Transformation and Public Services</a:t>
            </a:r>
          </a:p>
          <a:p>
            <a:pPr marL="0" indent="0">
              <a:buFont typeface="Wingdings" charset="0"/>
              <a:buNone/>
            </a:pPr>
            <a:endParaRPr lang="en-US" sz="1000" kern="0" dirty="0">
              <a:solidFill>
                <a:schemeClr val="tx1"/>
              </a:solidFill>
            </a:endParaRPr>
          </a:p>
          <a:p>
            <a:pPr marL="0" indent="0">
              <a:buFont typeface="Wingdings" charset="0"/>
              <a:buNone/>
            </a:pPr>
            <a:endParaRPr lang="en-US" sz="1000" kern="0" dirty="0">
              <a:solidFill>
                <a:schemeClr val="tx1"/>
              </a:solidFill>
            </a:endParaRPr>
          </a:p>
          <a:p>
            <a:pPr marL="0" indent="0">
              <a:buFont typeface="Wingdings" charset="0"/>
              <a:buNone/>
            </a:pPr>
            <a:endParaRPr lang="en-US" sz="1000" kern="0" dirty="0">
              <a:solidFill>
                <a:schemeClr val="tx1"/>
              </a:solidFill>
            </a:endParaRPr>
          </a:p>
          <a:p>
            <a:pPr marL="0" indent="0">
              <a:buFont typeface="Wingdings" charset="0"/>
              <a:buNone/>
            </a:pPr>
            <a:endParaRPr lang="en-US" sz="500" kern="0" dirty="0">
              <a:solidFill>
                <a:schemeClr val="tx1"/>
              </a:solidFill>
            </a:endParaRPr>
          </a:p>
          <a:p>
            <a:pPr marL="0" indent="0">
              <a:buFont typeface="Wingdings" charset="0"/>
              <a:buNone/>
            </a:pPr>
            <a:endParaRPr lang="en-US" sz="500" kern="0" dirty="0">
              <a:solidFill>
                <a:srgbClr val="009BD0"/>
              </a:solidFill>
            </a:endParaRPr>
          </a:p>
          <a:p>
            <a:pPr marL="0" indent="0">
              <a:buFont typeface="Wingdings" charset="0"/>
              <a:buNone/>
            </a:pPr>
            <a:endParaRPr lang="en-US" sz="500" kern="0" dirty="0">
              <a:solidFill>
                <a:srgbClr val="009BD0"/>
              </a:solidFill>
            </a:endParaRPr>
          </a:p>
          <a:p>
            <a:pPr marL="0" indent="0">
              <a:buFont typeface="Wingdings" charset="0"/>
              <a:buNone/>
            </a:pPr>
            <a:endParaRPr lang="en-US" sz="500" kern="0" dirty="0">
              <a:solidFill>
                <a:srgbClr val="009BD0"/>
              </a:solidFill>
            </a:endParaRPr>
          </a:p>
          <a:p>
            <a:pPr marL="0" indent="0">
              <a:buFont typeface="Wingdings" charset="0"/>
              <a:buNone/>
            </a:pPr>
            <a:endParaRPr lang="en-US" sz="500" kern="0" dirty="0">
              <a:solidFill>
                <a:srgbClr val="009BD0"/>
              </a:solidFill>
            </a:endParaRPr>
          </a:p>
          <a:p>
            <a:pPr marL="0" indent="0" algn="r">
              <a:buFont typeface="Wingdings" charset="0"/>
              <a:buNone/>
            </a:pPr>
            <a:r>
              <a:rPr lang="en-US" sz="900" kern="0" dirty="0">
                <a:solidFill>
                  <a:schemeClr val="tx1"/>
                </a:solidFill>
              </a:rPr>
              <a:t>    </a:t>
            </a:r>
          </a:p>
        </p:txBody>
      </p:sp>
      <p:pic>
        <p:nvPicPr>
          <p:cNvPr id="2" name="Picture 2" descr="C:\Users\Anthony\Documents\University\SSE Books\Digital State Book\Estrad Presentation Material (10 Dec 2019)\Author Headshots\thumbnail_DSC_8386.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897193" y="3499925"/>
            <a:ext cx="1604519" cy="2291275"/>
          </a:xfrm>
          <a:prstGeom prst="rect">
            <a:avLst/>
          </a:prstGeom>
          <a:noFill/>
          <a:extLst>
            <a:ext uri="{909E8E84-426E-40dd-AFC4-6F175D3DCCD1}">
              <a14:hiddenFill xmlns:a14="http://schemas.microsoft.com/office/drawing/2010/main">
                <a:solidFill>
                  <a:srgbClr val="FFFFFF"/>
                </a:solidFill>
              </a14:hiddenFill>
            </a:ext>
          </a:extLst>
        </p:spPr>
      </p:pic>
      <p:pic>
        <p:nvPicPr>
          <p:cNvPr id="29699" name="Picture 3" descr="C:\Users\Anthony\Documents\University\SSE Books\Digital State Book\Estrad Presentation Material (10 Dec 2019)\Author Headshots\RF_BjornEriksson©Fond&amp;Fond-4 (2).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38481" y="3499925"/>
            <a:ext cx="1577011" cy="23655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0972" y="6020058"/>
            <a:ext cx="1604520" cy="590672"/>
          </a:xfrm>
          <a:prstGeom prst="rect">
            <a:avLst/>
          </a:prstGeom>
        </p:spPr>
      </p:pic>
      <p:pic>
        <p:nvPicPr>
          <p:cNvPr id="29701" name="Picture 5" descr="C:\Users\Anthony\Documents\University\SSE Books\Digital State Book\Estrad Presentation Material (10 Dec 2019)\Author Headshots\thumbnail_DSC_0311.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952331" y="3531331"/>
            <a:ext cx="1604520" cy="22814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Users\Anthony\Documents\University\SSE Books\Digital State Book\Estrad Presentation Material (10 Dec 2019)\Author Headshots\thumbnail_HANDELSportraits_2018_257.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9063480" y="3541822"/>
            <a:ext cx="1604520" cy="2244103"/>
          </a:xfrm>
          <a:prstGeom prst="rect">
            <a:avLst/>
          </a:prstGeom>
          <a:noFill/>
          <a:extLst>
            <a:ext uri="{909E8E84-426E-40dd-AFC4-6F175D3DCCD1}">
              <a14:hiddenFill xmlns:a14="http://schemas.microsoft.com/office/drawing/2010/main">
                <a:solidFill>
                  <a:srgbClr val="FFFFFF"/>
                </a:solidFill>
              </a14:hiddenFill>
            </a:ext>
          </a:extLst>
        </p:spPr>
      </p:pic>
      <p:pic>
        <p:nvPicPr>
          <p:cNvPr id="29703" name="Picture 7" descr="C:\Users\Anthony\Documents\University\SSE Books\Digital State Book\Estrad Presentation Material (10 Dec 2019)\Author Headshots\thumbnail_imageCormac.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4921456" y="3531331"/>
            <a:ext cx="1598046" cy="2344286"/>
          </a:xfrm>
          <a:prstGeom prst="rect">
            <a:avLst/>
          </a:prstGeom>
          <a:noFill/>
          <a:extLst>
            <a:ext uri="{909E8E84-426E-40dd-AFC4-6F175D3DCCD1}">
              <a14:hiddenFill xmlns:a14="http://schemas.microsoft.com/office/drawing/2010/main">
                <a:solidFill>
                  <a:srgbClr val="FFFFFF"/>
                </a:solidFill>
              </a14:hiddenFill>
            </a:ext>
          </a:extLst>
        </p:spPr>
      </p:pic>
      <p:sp>
        <p:nvSpPr>
          <p:cNvPr id="25" name="Content Placeholder 2"/>
          <p:cNvSpPr txBox="1">
            <a:spLocks/>
          </p:cNvSpPr>
          <p:nvPr/>
        </p:nvSpPr>
        <p:spPr bwMode="auto">
          <a:xfrm>
            <a:off x="1039274" y="6099926"/>
            <a:ext cx="1347916" cy="4763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Font typeface="Wingdings" charset="0"/>
              <a:buNone/>
            </a:pPr>
            <a:r>
              <a:rPr lang="en-US" sz="5600" b="1" kern="0" dirty="0" err="1">
                <a:solidFill>
                  <a:schemeClr val="tx1"/>
                </a:solidFill>
              </a:rPr>
              <a:t>Björn</a:t>
            </a:r>
            <a:r>
              <a:rPr lang="en-US" sz="5600" b="1" kern="0" dirty="0">
                <a:solidFill>
                  <a:schemeClr val="tx1"/>
                </a:solidFill>
              </a:rPr>
              <a:t> Eriksson</a:t>
            </a:r>
          </a:p>
          <a:p>
            <a:pPr marL="0" indent="0">
              <a:buFont typeface="Wingdings" charset="0"/>
              <a:buNone/>
            </a:pPr>
            <a:endParaRPr lang="en-US" sz="3500" kern="0" dirty="0">
              <a:solidFill>
                <a:schemeClr val="tx1"/>
              </a:solidFill>
            </a:endParaRPr>
          </a:p>
          <a:p>
            <a:pPr marL="0" indent="0">
              <a:buFont typeface="Wingdings" charset="0"/>
              <a:buNone/>
            </a:pPr>
            <a:endParaRPr lang="en-US" sz="3500" kern="0" dirty="0">
              <a:solidFill>
                <a:schemeClr val="tx1"/>
              </a:solidFill>
            </a:endParaRPr>
          </a:p>
          <a:p>
            <a:pPr marL="0" indent="0">
              <a:buFont typeface="Wingdings" charset="0"/>
              <a:buNone/>
            </a:pPr>
            <a:endParaRPr lang="en-US" sz="1600" kern="0" dirty="0">
              <a:solidFill>
                <a:schemeClr val="tx1"/>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lgn="r">
              <a:buFont typeface="Wingdings" charset="0"/>
              <a:buNone/>
            </a:pPr>
            <a:r>
              <a:rPr lang="en-US" sz="3200" kern="0" dirty="0">
                <a:solidFill>
                  <a:schemeClr val="tx1"/>
                </a:solidFill>
              </a:rPr>
              <a:t>    </a:t>
            </a:r>
          </a:p>
        </p:txBody>
      </p:sp>
      <p:sp>
        <p:nvSpPr>
          <p:cNvPr id="31" name="Content Placeholder 2"/>
          <p:cNvSpPr txBox="1">
            <a:spLocks/>
          </p:cNvSpPr>
          <p:nvPr/>
        </p:nvSpPr>
        <p:spPr bwMode="auto">
          <a:xfrm>
            <a:off x="3025495" y="6077243"/>
            <a:ext cx="1347916" cy="4763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Font typeface="Wingdings" charset="0"/>
              <a:buNone/>
            </a:pPr>
            <a:r>
              <a:rPr lang="en-US" sz="5600" b="1" kern="0" dirty="0" err="1">
                <a:solidFill>
                  <a:schemeClr val="tx1"/>
                </a:solidFill>
              </a:rPr>
              <a:t>Olle</a:t>
            </a:r>
            <a:r>
              <a:rPr lang="en-US" sz="5600" b="1" kern="0" dirty="0">
                <a:solidFill>
                  <a:schemeClr val="tx1"/>
                </a:solidFill>
              </a:rPr>
              <a:t> </a:t>
            </a:r>
            <a:r>
              <a:rPr lang="en-US" sz="5600" b="1" kern="0" dirty="0" err="1">
                <a:solidFill>
                  <a:schemeClr val="tx1"/>
                </a:solidFill>
              </a:rPr>
              <a:t>Wästberg</a:t>
            </a:r>
            <a:endParaRPr lang="en-US" sz="5600" b="1" kern="0" dirty="0">
              <a:solidFill>
                <a:schemeClr val="tx1"/>
              </a:solidFill>
            </a:endParaRPr>
          </a:p>
          <a:p>
            <a:pPr marL="0" indent="0">
              <a:buFont typeface="Wingdings" charset="0"/>
              <a:buNone/>
            </a:pPr>
            <a:endParaRPr lang="en-US" sz="3500" kern="0" dirty="0">
              <a:solidFill>
                <a:schemeClr val="tx1"/>
              </a:solidFill>
            </a:endParaRPr>
          </a:p>
          <a:p>
            <a:pPr marL="0" indent="0">
              <a:buFont typeface="Wingdings" charset="0"/>
              <a:buNone/>
            </a:pPr>
            <a:endParaRPr lang="en-US" sz="3500" kern="0" dirty="0">
              <a:solidFill>
                <a:schemeClr val="tx1"/>
              </a:solidFill>
            </a:endParaRPr>
          </a:p>
          <a:p>
            <a:pPr marL="0" indent="0">
              <a:buFont typeface="Wingdings" charset="0"/>
              <a:buNone/>
            </a:pPr>
            <a:endParaRPr lang="en-US" sz="1600" kern="0" dirty="0">
              <a:solidFill>
                <a:schemeClr val="tx1"/>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lgn="r">
              <a:buFont typeface="Wingdings" charset="0"/>
              <a:buNone/>
            </a:pPr>
            <a:r>
              <a:rPr lang="en-US" sz="3200" kern="0" dirty="0">
                <a:solidFill>
                  <a:schemeClr val="tx1"/>
                </a:solidFill>
              </a:rPr>
              <a:t>    </a:t>
            </a:r>
          </a:p>
        </p:txBody>
      </p:sp>
      <p:sp>
        <p:nvSpPr>
          <p:cNvPr id="32" name="Content Placeholder 2"/>
          <p:cNvSpPr txBox="1">
            <a:spLocks/>
          </p:cNvSpPr>
          <p:nvPr/>
        </p:nvSpPr>
        <p:spPr bwMode="auto">
          <a:xfrm>
            <a:off x="5046521" y="6118684"/>
            <a:ext cx="1347916" cy="4763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None/>
            </a:pPr>
            <a:r>
              <a:rPr lang="en-US" sz="5600" b="1" kern="0" dirty="0">
                <a:solidFill>
                  <a:schemeClr val="tx1"/>
                </a:solidFill>
              </a:rPr>
              <a:t>Cormac </a:t>
            </a:r>
          </a:p>
          <a:p>
            <a:pPr marL="0" indent="0" algn="ctr">
              <a:buNone/>
            </a:pPr>
            <a:r>
              <a:rPr lang="en-US" sz="5600" b="1" kern="0" dirty="0">
                <a:solidFill>
                  <a:schemeClr val="tx1"/>
                </a:solidFill>
              </a:rPr>
              <a:t>Mc </a:t>
            </a:r>
            <a:r>
              <a:rPr lang="en-US" sz="5600" b="1" kern="0" dirty="0" err="1">
                <a:solidFill>
                  <a:schemeClr val="tx1"/>
                </a:solidFill>
              </a:rPr>
              <a:t>Grath</a:t>
            </a:r>
            <a:endParaRPr lang="en-US" sz="5600" b="1" kern="0" dirty="0">
              <a:solidFill>
                <a:schemeClr val="tx1"/>
              </a:solidFill>
            </a:endParaRPr>
          </a:p>
          <a:p>
            <a:pPr marL="0" indent="0" algn="ctr">
              <a:buFont typeface="Wingdings" charset="0"/>
              <a:buNone/>
            </a:pPr>
            <a:endParaRPr lang="en-US" sz="5600" b="1" kern="0" dirty="0">
              <a:solidFill>
                <a:schemeClr val="tx1"/>
              </a:solidFill>
            </a:endParaRPr>
          </a:p>
          <a:p>
            <a:pPr marL="0" indent="0">
              <a:buFont typeface="Wingdings" charset="0"/>
              <a:buNone/>
            </a:pPr>
            <a:endParaRPr lang="en-US" sz="3500" kern="0" dirty="0">
              <a:solidFill>
                <a:schemeClr val="tx1"/>
              </a:solidFill>
            </a:endParaRPr>
          </a:p>
          <a:p>
            <a:pPr marL="0" indent="0">
              <a:buFont typeface="Wingdings" charset="0"/>
              <a:buNone/>
            </a:pPr>
            <a:endParaRPr lang="en-US" sz="3500" kern="0" dirty="0">
              <a:solidFill>
                <a:schemeClr val="tx1"/>
              </a:solidFill>
            </a:endParaRPr>
          </a:p>
          <a:p>
            <a:pPr marL="0" indent="0">
              <a:buFont typeface="Wingdings" charset="0"/>
              <a:buNone/>
            </a:pPr>
            <a:endParaRPr lang="en-US" sz="1600" kern="0" dirty="0">
              <a:solidFill>
                <a:schemeClr val="tx1"/>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lgn="r">
              <a:buFont typeface="Wingdings" charset="0"/>
              <a:buNone/>
            </a:pPr>
            <a:r>
              <a:rPr lang="en-US" sz="3200" kern="0" dirty="0">
                <a:solidFill>
                  <a:schemeClr val="tx1"/>
                </a:solidFill>
              </a:rPr>
              <a:t>    </a:t>
            </a:r>
          </a:p>
        </p:txBody>
      </p:sp>
      <p:sp>
        <p:nvSpPr>
          <p:cNvPr id="34" name="Content Placeholder 2"/>
          <p:cNvSpPr txBox="1">
            <a:spLocks/>
          </p:cNvSpPr>
          <p:nvPr/>
        </p:nvSpPr>
        <p:spPr bwMode="auto">
          <a:xfrm>
            <a:off x="7080633" y="6069630"/>
            <a:ext cx="1347916" cy="4763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None/>
            </a:pPr>
            <a:r>
              <a:rPr lang="en-US" sz="5600" b="1" kern="0" dirty="0">
                <a:solidFill>
                  <a:schemeClr val="tx1"/>
                </a:solidFill>
              </a:rPr>
              <a:t>Charlotte </a:t>
            </a:r>
            <a:r>
              <a:rPr lang="en-US" sz="5600" b="1" kern="0" dirty="0" err="1">
                <a:solidFill>
                  <a:schemeClr val="tx1"/>
                </a:solidFill>
              </a:rPr>
              <a:t>Mattfolk</a:t>
            </a:r>
            <a:endParaRPr lang="en-US" sz="5600" b="1" kern="0" dirty="0">
              <a:solidFill>
                <a:schemeClr val="tx1"/>
              </a:solidFill>
            </a:endParaRPr>
          </a:p>
          <a:p>
            <a:pPr marL="0" indent="0">
              <a:buFont typeface="Wingdings" charset="0"/>
              <a:buNone/>
            </a:pPr>
            <a:endParaRPr lang="en-US" sz="3500" kern="0" dirty="0">
              <a:solidFill>
                <a:schemeClr val="tx1"/>
              </a:solidFill>
            </a:endParaRPr>
          </a:p>
          <a:p>
            <a:pPr marL="0" indent="0">
              <a:buFont typeface="Wingdings" charset="0"/>
              <a:buNone/>
            </a:pPr>
            <a:endParaRPr lang="en-US" sz="3500" kern="0" dirty="0">
              <a:solidFill>
                <a:schemeClr val="tx1"/>
              </a:solidFill>
            </a:endParaRPr>
          </a:p>
          <a:p>
            <a:pPr marL="0" indent="0">
              <a:buFont typeface="Wingdings" charset="0"/>
              <a:buNone/>
            </a:pPr>
            <a:endParaRPr lang="en-US" sz="1600" kern="0" dirty="0">
              <a:solidFill>
                <a:schemeClr val="tx1"/>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lgn="r">
              <a:buFont typeface="Wingdings" charset="0"/>
              <a:buNone/>
            </a:pPr>
            <a:r>
              <a:rPr lang="en-US" sz="3200" kern="0" dirty="0">
                <a:solidFill>
                  <a:schemeClr val="tx1"/>
                </a:solidFill>
              </a:rPr>
              <a:t>    </a:t>
            </a:r>
          </a:p>
        </p:txBody>
      </p:sp>
      <p:sp>
        <p:nvSpPr>
          <p:cNvPr id="35" name="Content Placeholder 2"/>
          <p:cNvSpPr txBox="1">
            <a:spLocks/>
          </p:cNvSpPr>
          <p:nvPr/>
        </p:nvSpPr>
        <p:spPr bwMode="auto">
          <a:xfrm>
            <a:off x="9191782" y="6099927"/>
            <a:ext cx="1347916" cy="4763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None/>
            </a:pPr>
            <a:r>
              <a:rPr lang="en-US" sz="5600" b="1" kern="0" dirty="0">
                <a:solidFill>
                  <a:schemeClr val="tx1"/>
                </a:solidFill>
              </a:rPr>
              <a:t>Mark A. Conley</a:t>
            </a:r>
            <a:endParaRPr lang="en-US" sz="3500" kern="0" dirty="0">
              <a:solidFill>
                <a:schemeClr val="tx1"/>
              </a:solidFill>
            </a:endParaRPr>
          </a:p>
          <a:p>
            <a:pPr marL="0" indent="0">
              <a:buFont typeface="Wingdings" charset="0"/>
              <a:buNone/>
            </a:pPr>
            <a:endParaRPr lang="en-US" sz="1600" kern="0" dirty="0">
              <a:solidFill>
                <a:schemeClr val="tx1"/>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lgn="r">
              <a:buFont typeface="Wingdings" charset="0"/>
              <a:buNone/>
            </a:pPr>
            <a:r>
              <a:rPr lang="en-US" sz="3200" kern="0" dirty="0">
                <a:solidFill>
                  <a:schemeClr val="tx1"/>
                </a:solidFill>
              </a:rPr>
              <a:t>    </a:t>
            </a:r>
          </a:p>
        </p:txBody>
      </p:sp>
    </p:spTree>
    <p:extLst>
      <p:ext uri="{BB962C8B-B14F-4D97-AF65-F5344CB8AC3E}">
        <p14:creationId xmlns:p14="http://schemas.microsoft.com/office/powerpoint/2010/main" val="41521566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980BE168-1AE8-B04D-B142-1D3C4C68CD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04595" y="6115318"/>
            <a:ext cx="2054920" cy="590672"/>
          </a:xfrm>
          <a:prstGeom prst="rect">
            <a:avLst/>
          </a:prstGeom>
        </p:spPr>
      </p:pic>
      <p:pic>
        <p:nvPicPr>
          <p:cNvPr id="22" name="Picture 21">
            <a:extLst>
              <a:ext uri="{FF2B5EF4-FFF2-40B4-BE49-F238E27FC236}">
                <a16:creationId xmlns="" xmlns:a16="http://schemas.microsoft.com/office/drawing/2014/main" id="{1A877874-4974-2F43-BAD7-2C4A256DE2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07667" y="6115318"/>
            <a:ext cx="2054920" cy="590672"/>
          </a:xfrm>
          <a:prstGeom prst="rect">
            <a:avLst/>
          </a:prstGeom>
        </p:spPr>
      </p:pic>
      <p:pic>
        <p:nvPicPr>
          <p:cNvPr id="23" name="Picture 22">
            <a:extLst>
              <a:ext uri="{FF2B5EF4-FFF2-40B4-BE49-F238E27FC236}">
                <a16:creationId xmlns="" xmlns:a16="http://schemas.microsoft.com/office/drawing/2014/main" id="{0E38A204-D0C3-A54D-ACDA-AED7FF0AA3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69633" y="6115318"/>
            <a:ext cx="2054920" cy="590672"/>
          </a:xfrm>
          <a:prstGeom prst="rect">
            <a:avLst/>
          </a:prstGeom>
        </p:spPr>
      </p:pic>
      <p:pic>
        <p:nvPicPr>
          <p:cNvPr id="28" name="Picture 27">
            <a:extLst>
              <a:ext uri="{FF2B5EF4-FFF2-40B4-BE49-F238E27FC236}">
                <a16:creationId xmlns="" xmlns:a16="http://schemas.microsoft.com/office/drawing/2014/main" id="{98945B27-99B7-C743-8A53-B7786C93C5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94238" y="6115318"/>
            <a:ext cx="2054920" cy="590672"/>
          </a:xfrm>
          <a:prstGeom prst="rect">
            <a:avLst/>
          </a:prstGeom>
        </p:spPr>
      </p:pic>
      <p:sp>
        <p:nvSpPr>
          <p:cNvPr id="22531" name="Rectangle 2"/>
          <p:cNvSpPr>
            <a:spLocks noGrp="1" noChangeArrowheads="1"/>
          </p:cNvSpPr>
          <p:nvPr>
            <p:ph type="body" idx="1"/>
          </p:nvPr>
        </p:nvSpPr>
        <p:spPr>
          <a:xfrm>
            <a:off x="1524000" y="367846"/>
            <a:ext cx="9144000" cy="5791200"/>
          </a:xfrm>
        </p:spPr>
        <p:txBody>
          <a:bodyPr>
            <a:noAutofit/>
          </a:bodyPr>
          <a:lstStyle/>
          <a:p>
            <a:pPr marL="0" indent="0" algn="ctr">
              <a:spcBef>
                <a:spcPts val="0"/>
              </a:spcBef>
              <a:buNone/>
              <a:defRPr/>
            </a:pPr>
            <a:endParaRPr lang="en-US" b="1" dirty="0">
              <a:ln>
                <a:solidFill>
                  <a:schemeClr val="tx1">
                    <a:alpha val="18000"/>
                  </a:schemeClr>
                </a:solidFill>
              </a:ln>
              <a:solidFill>
                <a:srgbClr val="FFFFFF"/>
              </a:solidFill>
              <a:effectLst>
                <a:outerShdw blurRad="50800" dist="38100" dir="2700000" algn="tl" rotWithShape="0">
                  <a:prstClr val="black">
                    <a:alpha val="40000"/>
                  </a:prstClr>
                </a:outerShdw>
              </a:effectLst>
            </a:endParaRPr>
          </a:p>
          <a:p>
            <a:pPr marL="0" indent="0" algn="ctr">
              <a:buNone/>
            </a:pPr>
            <a:endParaRPr lang="en-US" b="1" dirty="0">
              <a:effectLst>
                <a:outerShdw blurRad="50800" dist="38100" dir="2700000" algn="tl" rotWithShape="0">
                  <a:prstClr val="black">
                    <a:alpha val="40000"/>
                  </a:prstClr>
                </a:outerShdw>
              </a:effectLst>
            </a:endParaRPr>
          </a:p>
          <a:p>
            <a:pPr marL="0" indent="0" algn="ctr">
              <a:buNone/>
            </a:pPr>
            <a:endParaRPr lang="en-US" b="1" dirty="0">
              <a:effectLst>
                <a:outerShdw blurRad="50800" dist="38100" dir="2700000" algn="tl" rotWithShape="0">
                  <a:prstClr val="black">
                    <a:alpha val="40000"/>
                  </a:prstClr>
                </a:outerShdw>
              </a:effectLst>
            </a:endParaRPr>
          </a:p>
          <a:p>
            <a:pPr marL="0" indent="0" algn="ctr">
              <a:buNone/>
            </a:pPr>
            <a:endParaRPr lang="en-US" dirty="0">
              <a:ln>
                <a:solidFill>
                  <a:schemeClr val="tx1">
                    <a:alpha val="27000"/>
                  </a:schemeClr>
                </a:solidFill>
              </a:ln>
              <a:solidFill>
                <a:srgbClr val="FFFFFF"/>
              </a:solidFill>
              <a:effectLst>
                <a:outerShdw blurRad="50800" dist="38100" dir="2700000" algn="tl" rotWithShape="0">
                  <a:prstClr val="black">
                    <a:alpha val="40000"/>
                  </a:prstClr>
                </a:outerShdw>
              </a:effectLst>
            </a:endParaRPr>
          </a:p>
          <a:p>
            <a:pPr algn="ctr" eaLnBrk="1" hangingPunct="1">
              <a:spcBef>
                <a:spcPts val="0"/>
              </a:spcBef>
              <a:buNone/>
              <a:defRPr/>
            </a:pPr>
            <a:endParaRPr lang="en-US" dirty="0">
              <a:ln>
                <a:solidFill>
                  <a:schemeClr val="tx1">
                    <a:alpha val="27000"/>
                  </a:schemeClr>
                </a:solidFill>
              </a:ln>
              <a:solidFill>
                <a:srgbClr val="FFFFFF"/>
              </a:solidFill>
              <a:effectLst>
                <a:outerShdw blurRad="50800" dist="38100" dir="2700000" algn="tl" rotWithShape="0">
                  <a:prstClr val="black">
                    <a:alpha val="40000"/>
                  </a:prstClr>
                </a:outerShdw>
              </a:effectLst>
            </a:endParaRPr>
          </a:p>
        </p:txBody>
      </p:sp>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61688" y="18"/>
            <a:ext cx="8906312" cy="738213"/>
          </a:xfrm>
          <a:prstGeom prst="rect">
            <a:avLst/>
          </a:prstGeom>
        </p:spPr>
      </p:pic>
      <p:sp>
        <p:nvSpPr>
          <p:cNvPr id="15" name="Content Placeholder 2"/>
          <p:cNvSpPr txBox="1">
            <a:spLocks/>
          </p:cNvSpPr>
          <p:nvPr/>
        </p:nvSpPr>
        <p:spPr bwMode="auto">
          <a:xfrm>
            <a:off x="1642844" y="118232"/>
            <a:ext cx="9144000" cy="6291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None/>
            </a:pPr>
            <a:r>
              <a:rPr lang="en-US" sz="3200" kern="0" dirty="0">
                <a:solidFill>
                  <a:schemeClr val="tx1"/>
                </a:solidFill>
              </a:rPr>
              <a:t>Panel 2 - </a:t>
            </a:r>
            <a:r>
              <a:rPr lang="en-GB" sz="3200" kern="0" dirty="0">
                <a:solidFill>
                  <a:schemeClr val="tx1"/>
                </a:solidFill>
              </a:rPr>
              <a:t>The Digital Transformation of </a:t>
            </a:r>
            <a:r>
              <a:rPr lang="en-GB" sz="3200" kern="0" dirty="0" err="1">
                <a:solidFill>
                  <a:schemeClr val="tx1"/>
                </a:solidFill>
              </a:rPr>
              <a:t>Labor</a:t>
            </a:r>
            <a:endParaRPr lang="en-US" sz="1000" kern="0" dirty="0">
              <a:solidFill>
                <a:schemeClr val="tx1"/>
              </a:solidFill>
            </a:endParaRPr>
          </a:p>
          <a:p>
            <a:pPr marL="0" indent="0">
              <a:buFont typeface="Wingdings" charset="0"/>
              <a:buNone/>
            </a:pPr>
            <a:endParaRPr lang="en-US" sz="1000" kern="0" dirty="0">
              <a:solidFill>
                <a:schemeClr val="tx1"/>
              </a:solidFill>
            </a:endParaRPr>
          </a:p>
          <a:p>
            <a:pPr marL="0" indent="0">
              <a:buFont typeface="Wingdings" charset="0"/>
              <a:buNone/>
            </a:pPr>
            <a:endParaRPr lang="en-US" sz="1000" kern="0" dirty="0">
              <a:solidFill>
                <a:schemeClr val="tx1"/>
              </a:solidFill>
            </a:endParaRPr>
          </a:p>
          <a:p>
            <a:pPr marL="0" indent="0">
              <a:buFont typeface="Wingdings" charset="0"/>
              <a:buNone/>
            </a:pPr>
            <a:endParaRPr lang="en-US" sz="500" kern="0" dirty="0">
              <a:solidFill>
                <a:schemeClr val="tx1"/>
              </a:solidFill>
            </a:endParaRPr>
          </a:p>
          <a:p>
            <a:pPr marL="0" indent="0">
              <a:buFont typeface="Wingdings" charset="0"/>
              <a:buNone/>
            </a:pPr>
            <a:endParaRPr lang="en-US" sz="500" kern="0" dirty="0">
              <a:solidFill>
                <a:srgbClr val="009BD0"/>
              </a:solidFill>
            </a:endParaRPr>
          </a:p>
          <a:p>
            <a:pPr marL="0" indent="0">
              <a:buFont typeface="Wingdings" charset="0"/>
              <a:buNone/>
            </a:pPr>
            <a:endParaRPr lang="en-US" sz="500" kern="0" dirty="0">
              <a:solidFill>
                <a:srgbClr val="009BD0"/>
              </a:solidFill>
            </a:endParaRPr>
          </a:p>
          <a:p>
            <a:pPr marL="0" indent="0">
              <a:buFont typeface="Wingdings" charset="0"/>
              <a:buNone/>
            </a:pPr>
            <a:endParaRPr lang="en-US" sz="500" kern="0" dirty="0">
              <a:solidFill>
                <a:srgbClr val="009BD0"/>
              </a:solidFill>
            </a:endParaRPr>
          </a:p>
          <a:p>
            <a:pPr marL="0" indent="0">
              <a:buFont typeface="Wingdings" charset="0"/>
              <a:buNone/>
            </a:pPr>
            <a:endParaRPr lang="en-US" sz="500" kern="0" dirty="0">
              <a:solidFill>
                <a:srgbClr val="009BD0"/>
              </a:solidFill>
            </a:endParaRPr>
          </a:p>
          <a:p>
            <a:pPr marL="0" indent="0" algn="r">
              <a:buFont typeface="Wingdings" charset="0"/>
              <a:buNone/>
            </a:pPr>
            <a:r>
              <a:rPr lang="en-US" sz="900" kern="0" dirty="0">
                <a:solidFill>
                  <a:schemeClr val="tx1"/>
                </a:solidFill>
              </a:rPr>
              <a:t>    </a:t>
            </a:r>
          </a:p>
        </p:txBody>
      </p:sp>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6251" y="6115318"/>
            <a:ext cx="2054920" cy="590672"/>
          </a:xfrm>
          <a:prstGeom prst="rect">
            <a:avLst/>
          </a:prstGeom>
        </p:spPr>
      </p:pic>
      <p:sp>
        <p:nvSpPr>
          <p:cNvPr id="25" name="Content Placeholder 2"/>
          <p:cNvSpPr txBox="1">
            <a:spLocks/>
          </p:cNvSpPr>
          <p:nvPr/>
        </p:nvSpPr>
        <p:spPr bwMode="auto">
          <a:xfrm>
            <a:off x="919753" y="6172503"/>
            <a:ext cx="1347916" cy="4763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None/>
            </a:pPr>
            <a:r>
              <a:rPr lang="en-US" sz="5600" b="1" kern="0" dirty="0">
                <a:solidFill>
                  <a:schemeClr val="tx1"/>
                </a:solidFill>
              </a:rPr>
              <a:t>Jan </a:t>
            </a:r>
            <a:r>
              <a:rPr lang="en-US" sz="5600" b="1" kern="0" dirty="0" err="1">
                <a:solidFill>
                  <a:schemeClr val="tx1"/>
                </a:solidFill>
              </a:rPr>
              <a:t>Söderqvist</a:t>
            </a:r>
            <a:endParaRPr lang="en-US" sz="5600" b="1" kern="0" dirty="0">
              <a:solidFill>
                <a:schemeClr val="tx1"/>
              </a:solidFill>
            </a:endParaRPr>
          </a:p>
          <a:p>
            <a:pPr marL="0" indent="0" algn="ctr">
              <a:buFont typeface="Wingdings" charset="0"/>
              <a:buNone/>
            </a:pPr>
            <a:r>
              <a:rPr lang="en-US" sz="5600" b="1" kern="0" dirty="0">
                <a:solidFill>
                  <a:schemeClr val="tx1"/>
                </a:solidFill>
              </a:rPr>
              <a:t> </a:t>
            </a:r>
            <a:endParaRPr lang="en-US" sz="3500" kern="0" dirty="0">
              <a:solidFill>
                <a:schemeClr val="tx1"/>
              </a:solidFill>
            </a:endParaRPr>
          </a:p>
          <a:p>
            <a:pPr marL="0" indent="0">
              <a:buFont typeface="Wingdings" charset="0"/>
              <a:buNone/>
            </a:pPr>
            <a:endParaRPr lang="en-US" sz="3500" kern="0" dirty="0">
              <a:solidFill>
                <a:schemeClr val="tx1"/>
              </a:solidFill>
            </a:endParaRPr>
          </a:p>
          <a:p>
            <a:pPr marL="0" indent="0">
              <a:buFont typeface="Wingdings" charset="0"/>
              <a:buNone/>
            </a:pPr>
            <a:endParaRPr lang="en-US" sz="1600" kern="0" dirty="0">
              <a:solidFill>
                <a:schemeClr val="tx1"/>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lgn="r">
              <a:buFont typeface="Wingdings" charset="0"/>
              <a:buNone/>
            </a:pPr>
            <a:r>
              <a:rPr lang="en-US" sz="3200" kern="0" dirty="0">
                <a:solidFill>
                  <a:schemeClr val="tx1"/>
                </a:solidFill>
              </a:rPr>
              <a:t>    </a:t>
            </a:r>
          </a:p>
        </p:txBody>
      </p:sp>
      <p:sp>
        <p:nvSpPr>
          <p:cNvPr id="31" name="Content Placeholder 2"/>
          <p:cNvSpPr txBox="1">
            <a:spLocks/>
          </p:cNvSpPr>
          <p:nvPr/>
        </p:nvSpPr>
        <p:spPr bwMode="auto">
          <a:xfrm>
            <a:off x="3258097" y="6172503"/>
            <a:ext cx="1347916" cy="4763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None/>
            </a:pPr>
            <a:r>
              <a:rPr lang="en-US" sz="5600" b="1" kern="0" dirty="0">
                <a:solidFill>
                  <a:schemeClr val="tx1"/>
                </a:solidFill>
              </a:rPr>
              <a:t>Peter </a:t>
            </a:r>
            <a:r>
              <a:rPr lang="en-US" sz="5600" b="1" kern="0" dirty="0" err="1">
                <a:solidFill>
                  <a:schemeClr val="tx1"/>
                </a:solidFill>
              </a:rPr>
              <a:t>Markowski</a:t>
            </a:r>
            <a:endParaRPr lang="en-US" sz="5600" b="1" kern="0" dirty="0">
              <a:solidFill>
                <a:schemeClr val="tx1"/>
              </a:solidFill>
            </a:endParaRPr>
          </a:p>
          <a:p>
            <a:pPr marL="0" indent="0">
              <a:buFont typeface="Wingdings" charset="0"/>
              <a:buNone/>
            </a:pPr>
            <a:endParaRPr lang="en-US" sz="3500" kern="0" dirty="0">
              <a:solidFill>
                <a:schemeClr val="tx1"/>
              </a:solidFill>
            </a:endParaRPr>
          </a:p>
          <a:p>
            <a:pPr marL="0" indent="0">
              <a:buFont typeface="Wingdings" charset="0"/>
              <a:buNone/>
            </a:pPr>
            <a:endParaRPr lang="en-US" sz="3500" kern="0" dirty="0">
              <a:solidFill>
                <a:schemeClr val="tx1"/>
              </a:solidFill>
            </a:endParaRPr>
          </a:p>
          <a:p>
            <a:pPr marL="0" indent="0">
              <a:buFont typeface="Wingdings" charset="0"/>
              <a:buNone/>
            </a:pPr>
            <a:endParaRPr lang="en-US" sz="1600" kern="0" dirty="0">
              <a:solidFill>
                <a:schemeClr val="tx1"/>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lgn="r">
              <a:buFont typeface="Wingdings" charset="0"/>
              <a:buNone/>
            </a:pPr>
            <a:r>
              <a:rPr lang="en-US" sz="3200" kern="0" dirty="0">
                <a:solidFill>
                  <a:schemeClr val="tx1"/>
                </a:solidFill>
              </a:rPr>
              <a:t>    </a:t>
            </a:r>
          </a:p>
        </p:txBody>
      </p:sp>
      <p:sp>
        <p:nvSpPr>
          <p:cNvPr id="32" name="Content Placeholder 2"/>
          <p:cNvSpPr txBox="1">
            <a:spLocks/>
          </p:cNvSpPr>
          <p:nvPr/>
        </p:nvSpPr>
        <p:spPr bwMode="auto">
          <a:xfrm>
            <a:off x="5540886" y="6290581"/>
            <a:ext cx="1347916" cy="2361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None/>
            </a:pPr>
            <a:r>
              <a:rPr lang="en-US" sz="5600" b="1" kern="0" dirty="0" err="1">
                <a:solidFill>
                  <a:schemeClr val="tx1"/>
                </a:solidFill>
              </a:rPr>
              <a:t>Pernilla</a:t>
            </a:r>
            <a:r>
              <a:rPr lang="en-US" sz="5600" b="1" kern="0" dirty="0">
                <a:solidFill>
                  <a:schemeClr val="tx1"/>
                </a:solidFill>
              </a:rPr>
              <a:t> </a:t>
            </a:r>
            <a:r>
              <a:rPr lang="en-US" sz="5600" b="1" kern="0" dirty="0" err="1">
                <a:solidFill>
                  <a:schemeClr val="tx1"/>
                </a:solidFill>
              </a:rPr>
              <a:t>Lilja</a:t>
            </a:r>
            <a:endParaRPr lang="en-US" sz="3500" kern="0" dirty="0">
              <a:solidFill>
                <a:schemeClr val="tx1"/>
              </a:solidFill>
            </a:endParaRPr>
          </a:p>
          <a:p>
            <a:pPr marL="0" indent="0">
              <a:buFont typeface="Wingdings" charset="0"/>
              <a:buNone/>
            </a:pPr>
            <a:endParaRPr lang="en-US" sz="1600" kern="0" dirty="0">
              <a:solidFill>
                <a:schemeClr val="tx1"/>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lgn="r">
              <a:buFont typeface="Wingdings" charset="0"/>
              <a:buNone/>
            </a:pPr>
            <a:r>
              <a:rPr lang="en-US" sz="3200" kern="0" dirty="0">
                <a:solidFill>
                  <a:schemeClr val="tx1"/>
                </a:solidFill>
              </a:rPr>
              <a:t>    </a:t>
            </a:r>
          </a:p>
        </p:txBody>
      </p:sp>
      <p:sp>
        <p:nvSpPr>
          <p:cNvPr id="34" name="Content Placeholder 2"/>
          <p:cNvSpPr txBox="1">
            <a:spLocks/>
          </p:cNvSpPr>
          <p:nvPr/>
        </p:nvSpPr>
        <p:spPr bwMode="auto">
          <a:xfrm>
            <a:off x="7823135" y="6290581"/>
            <a:ext cx="1347916" cy="4763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None/>
            </a:pPr>
            <a:r>
              <a:rPr lang="en-US" sz="5600" b="1" kern="0" dirty="0" err="1">
                <a:solidFill>
                  <a:schemeClr val="tx1"/>
                </a:solidFill>
              </a:rPr>
              <a:t>Mårten</a:t>
            </a:r>
            <a:r>
              <a:rPr lang="en-US" sz="5600" b="1" kern="0" dirty="0">
                <a:solidFill>
                  <a:schemeClr val="tx1"/>
                </a:solidFill>
              </a:rPr>
              <a:t> Blix</a:t>
            </a:r>
            <a:endParaRPr lang="en-US" sz="3500" kern="0" dirty="0">
              <a:solidFill>
                <a:schemeClr val="tx1"/>
              </a:solidFill>
            </a:endParaRPr>
          </a:p>
          <a:p>
            <a:pPr marL="0" indent="0">
              <a:buFont typeface="Wingdings" charset="0"/>
              <a:buNone/>
            </a:pPr>
            <a:endParaRPr lang="en-US" sz="1600" kern="0" dirty="0">
              <a:solidFill>
                <a:schemeClr val="tx1"/>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lgn="r">
              <a:buFont typeface="Wingdings" charset="0"/>
              <a:buNone/>
            </a:pPr>
            <a:r>
              <a:rPr lang="en-US" sz="3200" kern="0" dirty="0">
                <a:solidFill>
                  <a:schemeClr val="tx1"/>
                </a:solidFill>
              </a:rPr>
              <a:t>    </a:t>
            </a:r>
          </a:p>
        </p:txBody>
      </p:sp>
      <p:sp>
        <p:nvSpPr>
          <p:cNvPr id="35" name="Content Placeholder 2"/>
          <p:cNvSpPr txBox="1">
            <a:spLocks/>
          </p:cNvSpPr>
          <p:nvPr/>
        </p:nvSpPr>
        <p:spPr bwMode="auto">
          <a:xfrm>
            <a:off x="10147740" y="6172503"/>
            <a:ext cx="1347916" cy="4763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None/>
            </a:pPr>
            <a:r>
              <a:rPr lang="en-US" sz="5600" b="1" kern="0" dirty="0">
                <a:solidFill>
                  <a:schemeClr val="tx1"/>
                </a:solidFill>
              </a:rPr>
              <a:t>Linn </a:t>
            </a:r>
            <a:r>
              <a:rPr lang="en-US" sz="5600" b="1" kern="0" dirty="0" err="1">
                <a:solidFill>
                  <a:schemeClr val="tx1"/>
                </a:solidFill>
              </a:rPr>
              <a:t>Lindfred</a:t>
            </a:r>
            <a:endParaRPr lang="en-US" sz="5600" b="1" kern="0" dirty="0">
              <a:solidFill>
                <a:schemeClr val="tx1"/>
              </a:solidFill>
            </a:endParaRPr>
          </a:p>
          <a:p>
            <a:pPr marL="0" indent="0">
              <a:buFont typeface="Wingdings" charset="0"/>
              <a:buNone/>
            </a:pPr>
            <a:endParaRPr lang="en-US" sz="3500" kern="0" dirty="0">
              <a:solidFill>
                <a:schemeClr val="tx1"/>
              </a:solidFill>
            </a:endParaRPr>
          </a:p>
          <a:p>
            <a:pPr marL="0" indent="0">
              <a:buFont typeface="Wingdings" charset="0"/>
              <a:buNone/>
            </a:pPr>
            <a:endParaRPr lang="en-US" sz="3500" kern="0" dirty="0">
              <a:solidFill>
                <a:schemeClr val="tx1"/>
              </a:solidFill>
            </a:endParaRPr>
          </a:p>
          <a:p>
            <a:pPr marL="0" indent="0">
              <a:buFont typeface="Wingdings" charset="0"/>
              <a:buNone/>
            </a:pPr>
            <a:endParaRPr lang="en-US" sz="1600" kern="0" dirty="0">
              <a:solidFill>
                <a:schemeClr val="tx1"/>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lgn="r">
              <a:buFont typeface="Wingdings" charset="0"/>
              <a:buNone/>
            </a:pPr>
            <a:r>
              <a:rPr lang="en-US" sz="3200" kern="0" dirty="0">
                <a:solidFill>
                  <a:schemeClr val="tx1"/>
                </a:solidFill>
              </a:rPr>
              <a:t>    </a:t>
            </a:r>
          </a:p>
        </p:txBody>
      </p:sp>
      <p:pic>
        <p:nvPicPr>
          <p:cNvPr id="30722" name="Picture 2" descr="C:\Users\Anthony\Documents\University\SSE Books\Digital State Book\Estrad Presentation Material (10 Dec 2019)\Author Headshots\thumbnail_MårtenBlix IFN picture 2016.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469633" y="3625795"/>
            <a:ext cx="2054920" cy="2427475"/>
          </a:xfrm>
          <a:prstGeom prst="rect">
            <a:avLst/>
          </a:prstGeom>
          <a:noFill/>
          <a:extLst>
            <a:ext uri="{909E8E84-426E-40dd-AFC4-6F175D3DCCD1}">
              <a14:hiddenFill xmlns:a14="http://schemas.microsoft.com/office/drawing/2010/main">
                <a:solidFill>
                  <a:srgbClr val="FFFFFF"/>
                </a:solidFill>
              </a14:hiddenFill>
            </a:ext>
          </a:extLst>
        </p:spPr>
      </p:pic>
      <p:pic>
        <p:nvPicPr>
          <p:cNvPr id="30723" name="Picture 3" descr="C:\Users\Anthony\Documents\University\SSE Books\Digital State Book\Estrad Presentation Material (10 Dec 2019)\Author Headshots\Pernilla Lilja.jpe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207667" y="3616884"/>
            <a:ext cx="2054920" cy="2399031"/>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C:\Users\Anthony\Documents\University\SSE Books\Digital State Book\Estrad Presentation Material (10 Dec 2019)\Author Headshots\thumbnail_Linn.Lindfred.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823240" y="3626771"/>
            <a:ext cx="1996916" cy="2426499"/>
          </a:xfrm>
          <a:prstGeom prst="rect">
            <a:avLst/>
          </a:prstGeom>
          <a:noFill/>
          <a:extLst>
            <a:ext uri="{909E8E84-426E-40dd-AFC4-6F175D3DCCD1}">
              <a14:hiddenFill xmlns:a14="http://schemas.microsoft.com/office/drawing/2010/main">
                <a:solidFill>
                  <a:srgbClr val="FFFFFF"/>
                </a:solidFill>
              </a14:hiddenFill>
            </a:ext>
          </a:extLst>
        </p:spPr>
      </p:pic>
      <p:pic>
        <p:nvPicPr>
          <p:cNvPr id="30725" name="Picture 5" descr="C:\Users\Anthony\Documents\University\SSE Books\Digital State Book\Estrad Presentation Material (10 Dec 2019)\Author Headshots\0245_PIERRE_BJORK.tif"/>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66251" y="3607680"/>
            <a:ext cx="2054920" cy="2408235"/>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C:\Users\Anthony\Documents\University\SSE Books\Digital State Book\Estrad Presentation Material (10 Dec 2019)\Author Headshots\Peter Markowski.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946531" y="3607679"/>
            <a:ext cx="1971049" cy="23961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he Digital Transformation of Labor (Open Access): Automation, the Gig Economy and Welfare, 1st Edition (Hardback) book cove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65032" y="863346"/>
            <a:ext cx="1699624" cy="257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3808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body" idx="1"/>
          </p:nvPr>
        </p:nvSpPr>
        <p:spPr>
          <a:xfrm>
            <a:off x="1524000" y="0"/>
            <a:ext cx="9144000" cy="5791200"/>
          </a:xfrm>
        </p:spPr>
        <p:txBody>
          <a:bodyPr>
            <a:noAutofit/>
          </a:bodyPr>
          <a:lstStyle/>
          <a:p>
            <a:pPr marL="0" indent="0" algn="ctr">
              <a:spcBef>
                <a:spcPts val="0"/>
              </a:spcBef>
              <a:buNone/>
              <a:defRPr/>
            </a:pPr>
            <a:endParaRPr lang="en-US" b="1" dirty="0">
              <a:ln>
                <a:solidFill>
                  <a:schemeClr val="tx1">
                    <a:alpha val="18000"/>
                  </a:schemeClr>
                </a:solidFill>
              </a:ln>
              <a:solidFill>
                <a:srgbClr val="FFFFFF"/>
              </a:solidFill>
              <a:effectLst>
                <a:outerShdw blurRad="50800" dist="38100" dir="2700000" algn="tl" rotWithShape="0">
                  <a:prstClr val="black">
                    <a:alpha val="40000"/>
                  </a:prstClr>
                </a:outerShdw>
              </a:effectLst>
            </a:endParaRPr>
          </a:p>
          <a:p>
            <a:pPr marL="0" indent="0" algn="ctr">
              <a:buNone/>
            </a:pPr>
            <a:endParaRPr lang="en-US" b="1" dirty="0">
              <a:effectLst>
                <a:outerShdw blurRad="50800" dist="38100" dir="2700000" algn="tl" rotWithShape="0">
                  <a:prstClr val="black">
                    <a:alpha val="40000"/>
                  </a:prstClr>
                </a:outerShdw>
              </a:effectLst>
            </a:endParaRPr>
          </a:p>
          <a:p>
            <a:pPr marL="0" indent="0" algn="ctr">
              <a:buNone/>
            </a:pPr>
            <a:endParaRPr lang="en-US" b="1" dirty="0">
              <a:effectLst>
                <a:outerShdw blurRad="50800" dist="38100" dir="2700000" algn="tl" rotWithShape="0">
                  <a:prstClr val="black">
                    <a:alpha val="40000"/>
                  </a:prstClr>
                </a:outerShdw>
              </a:effectLst>
            </a:endParaRPr>
          </a:p>
          <a:p>
            <a:pPr marL="0" indent="0" algn="ctr">
              <a:buNone/>
            </a:pPr>
            <a:endParaRPr lang="en-US" dirty="0">
              <a:ln>
                <a:solidFill>
                  <a:schemeClr val="tx1">
                    <a:alpha val="27000"/>
                  </a:schemeClr>
                </a:solidFill>
              </a:ln>
              <a:solidFill>
                <a:srgbClr val="FFFFFF"/>
              </a:solidFill>
              <a:effectLst>
                <a:outerShdw blurRad="50800" dist="38100" dir="2700000" algn="tl" rotWithShape="0">
                  <a:prstClr val="black">
                    <a:alpha val="40000"/>
                  </a:prstClr>
                </a:outerShdw>
              </a:effectLst>
            </a:endParaRPr>
          </a:p>
          <a:p>
            <a:pPr algn="ctr" eaLnBrk="1" hangingPunct="1">
              <a:spcBef>
                <a:spcPts val="0"/>
              </a:spcBef>
              <a:buNone/>
              <a:defRPr/>
            </a:pPr>
            <a:endParaRPr lang="en-US" dirty="0">
              <a:ln>
                <a:solidFill>
                  <a:schemeClr val="tx1">
                    <a:alpha val="27000"/>
                  </a:schemeClr>
                </a:solidFill>
              </a:ln>
              <a:solidFill>
                <a:srgbClr val="FFFFFF"/>
              </a:solidFill>
              <a:effectLst>
                <a:outerShdw blurRad="50800" dist="38100" dir="2700000" algn="tl" rotWithShape="0">
                  <a:prstClr val="black">
                    <a:alpha val="40000"/>
                  </a:prstClr>
                </a:outerShdw>
              </a:effectLst>
            </a:endParaRPr>
          </a:p>
        </p:txBody>
      </p:sp>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77981" y="-10745"/>
            <a:ext cx="4125756" cy="622878"/>
          </a:xfrm>
          <a:prstGeom prst="rect">
            <a:avLst/>
          </a:prstGeom>
        </p:spPr>
      </p:pic>
      <p:sp>
        <p:nvSpPr>
          <p:cNvPr id="15" name="Content Placeholder 2"/>
          <p:cNvSpPr txBox="1">
            <a:spLocks/>
          </p:cNvSpPr>
          <p:nvPr/>
        </p:nvSpPr>
        <p:spPr bwMode="auto">
          <a:xfrm>
            <a:off x="3696671" y="16611"/>
            <a:ext cx="4888375" cy="622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None/>
            </a:pPr>
            <a:r>
              <a:rPr lang="en-US" sz="3200" kern="0" dirty="0">
                <a:solidFill>
                  <a:schemeClr val="tx1"/>
                </a:solidFill>
              </a:rPr>
              <a:t>Concluding Remarks</a:t>
            </a:r>
            <a:endParaRPr lang="en-US" sz="1000" kern="0" dirty="0">
              <a:solidFill>
                <a:schemeClr val="tx1"/>
              </a:solidFill>
            </a:endParaRPr>
          </a:p>
          <a:p>
            <a:pPr marL="0" indent="0">
              <a:buFont typeface="Wingdings" charset="0"/>
              <a:buNone/>
            </a:pPr>
            <a:endParaRPr lang="en-US" sz="1000" kern="0" dirty="0">
              <a:solidFill>
                <a:schemeClr val="tx1"/>
              </a:solidFill>
            </a:endParaRPr>
          </a:p>
          <a:p>
            <a:pPr marL="0" indent="0">
              <a:buFont typeface="Wingdings" charset="0"/>
              <a:buNone/>
            </a:pPr>
            <a:endParaRPr lang="en-US" sz="1000" kern="0" dirty="0">
              <a:solidFill>
                <a:schemeClr val="tx1"/>
              </a:solidFill>
            </a:endParaRPr>
          </a:p>
          <a:p>
            <a:pPr marL="0" indent="0">
              <a:buFont typeface="Wingdings" charset="0"/>
              <a:buNone/>
            </a:pPr>
            <a:endParaRPr lang="en-US" sz="500" kern="0" dirty="0">
              <a:solidFill>
                <a:schemeClr val="tx1"/>
              </a:solidFill>
            </a:endParaRPr>
          </a:p>
          <a:p>
            <a:pPr marL="0" indent="0">
              <a:buFont typeface="Wingdings" charset="0"/>
              <a:buNone/>
            </a:pPr>
            <a:endParaRPr lang="en-US" sz="500" kern="0" dirty="0">
              <a:solidFill>
                <a:srgbClr val="009BD0"/>
              </a:solidFill>
            </a:endParaRPr>
          </a:p>
          <a:p>
            <a:pPr marL="0" indent="0">
              <a:buFont typeface="Wingdings" charset="0"/>
              <a:buNone/>
            </a:pPr>
            <a:endParaRPr lang="en-US" sz="500" kern="0" dirty="0">
              <a:solidFill>
                <a:srgbClr val="009BD0"/>
              </a:solidFill>
            </a:endParaRPr>
          </a:p>
          <a:p>
            <a:pPr marL="0" indent="0">
              <a:buFont typeface="Wingdings" charset="0"/>
              <a:buNone/>
            </a:pPr>
            <a:endParaRPr lang="en-US" sz="500" kern="0" dirty="0">
              <a:solidFill>
                <a:srgbClr val="009BD0"/>
              </a:solidFill>
            </a:endParaRPr>
          </a:p>
          <a:p>
            <a:pPr marL="0" indent="0">
              <a:buFont typeface="Wingdings" charset="0"/>
              <a:buNone/>
            </a:pPr>
            <a:endParaRPr lang="en-US" sz="500" kern="0" dirty="0">
              <a:solidFill>
                <a:srgbClr val="009BD0"/>
              </a:solidFill>
            </a:endParaRPr>
          </a:p>
          <a:p>
            <a:pPr marL="0" indent="0" algn="r">
              <a:buFont typeface="Wingdings" charset="0"/>
              <a:buNone/>
            </a:pPr>
            <a:r>
              <a:rPr lang="en-US" sz="900" kern="0" dirty="0">
                <a:solidFill>
                  <a:schemeClr val="tx1"/>
                </a:solidFill>
              </a:rPr>
              <a:t>    </a:t>
            </a:r>
          </a:p>
        </p:txBody>
      </p:sp>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2952" y="1066799"/>
            <a:ext cx="10315812" cy="5377544"/>
          </a:xfrm>
          <a:prstGeom prst="rect">
            <a:avLst/>
          </a:prstGeom>
        </p:spPr>
      </p:pic>
      <p:sp>
        <p:nvSpPr>
          <p:cNvPr id="13" name="Content Placeholder 2"/>
          <p:cNvSpPr txBox="1">
            <a:spLocks/>
          </p:cNvSpPr>
          <p:nvPr/>
        </p:nvSpPr>
        <p:spPr bwMode="auto">
          <a:xfrm>
            <a:off x="1276195" y="1066799"/>
            <a:ext cx="10084912" cy="53775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Font typeface="Wingdings" charset="0"/>
              <a:buNone/>
            </a:pPr>
            <a:r>
              <a:rPr lang="en-US" sz="3500" b="1" kern="0" dirty="0" smtClean="0">
                <a:solidFill>
                  <a:schemeClr val="tx1"/>
                </a:solidFill>
              </a:rPr>
              <a:t>4 Key Takeaways</a:t>
            </a:r>
            <a:r>
              <a:rPr lang="en-US" sz="3500" kern="0" dirty="0" smtClean="0">
                <a:solidFill>
                  <a:schemeClr val="tx1"/>
                </a:solidFill>
              </a:rPr>
              <a:t>:</a:t>
            </a:r>
          </a:p>
          <a:p>
            <a:pPr marL="0" indent="0">
              <a:buNone/>
            </a:pPr>
            <a:r>
              <a:rPr lang="en-US" sz="3500" kern="0" dirty="0" smtClean="0">
                <a:solidFill>
                  <a:schemeClr val="tx1"/>
                </a:solidFill>
              </a:rPr>
              <a:t>*</a:t>
            </a:r>
            <a:r>
              <a:rPr lang="en-GB" sz="3500" kern="0" dirty="0" smtClean="0">
                <a:solidFill>
                  <a:schemeClr val="tx1"/>
                </a:solidFill>
              </a:rPr>
              <a:t>The public sector will continue to be </a:t>
            </a:r>
            <a:r>
              <a:rPr lang="en-GB" sz="3500" kern="0" dirty="0">
                <a:solidFill>
                  <a:schemeClr val="tx1"/>
                </a:solidFill>
              </a:rPr>
              <a:t>important but may </a:t>
            </a:r>
            <a:r>
              <a:rPr lang="en-GB" sz="3500" kern="0" dirty="0" smtClean="0">
                <a:solidFill>
                  <a:schemeClr val="tx1"/>
                </a:solidFill>
              </a:rPr>
              <a:t>shift </a:t>
            </a:r>
            <a:r>
              <a:rPr lang="en-GB" sz="3500" kern="0" dirty="0">
                <a:solidFill>
                  <a:schemeClr val="tx1"/>
                </a:solidFill>
              </a:rPr>
              <a:t>its priorities </a:t>
            </a:r>
            <a:r>
              <a:rPr lang="en-GB" sz="3500" kern="0" dirty="0" smtClean="0">
                <a:solidFill>
                  <a:schemeClr val="tx1"/>
                </a:solidFill>
              </a:rPr>
              <a:t>in providing welfare (e.g. health care) </a:t>
            </a:r>
          </a:p>
          <a:p>
            <a:pPr marL="0" indent="0">
              <a:buNone/>
            </a:pPr>
            <a:r>
              <a:rPr lang="en-US" sz="3500" kern="0" dirty="0" smtClean="0">
                <a:solidFill>
                  <a:schemeClr val="tx1"/>
                </a:solidFill>
              </a:rPr>
              <a:t>*Non-state actors may provide welfare to a greater extent in the future</a:t>
            </a:r>
          </a:p>
          <a:p>
            <a:pPr marL="0" indent="0">
              <a:buNone/>
            </a:pPr>
            <a:endParaRPr lang="en-US" sz="3500" b="1" kern="0" dirty="0" smtClean="0">
              <a:solidFill>
                <a:schemeClr val="tx1"/>
              </a:solidFill>
            </a:endParaRPr>
          </a:p>
          <a:p>
            <a:pPr marL="0" indent="0">
              <a:buFont typeface="Wingdings" charset="0"/>
              <a:buNone/>
            </a:pPr>
            <a:r>
              <a:rPr lang="en-US" sz="3500" kern="0" dirty="0" smtClean="0">
                <a:solidFill>
                  <a:schemeClr val="tx1"/>
                </a:solidFill>
              </a:rPr>
              <a:t>*Digitalization will change the way we work but does not necessarily entail the substitution of labor </a:t>
            </a:r>
          </a:p>
          <a:p>
            <a:pPr marL="0" indent="0">
              <a:buFont typeface="Wingdings" charset="0"/>
              <a:buNone/>
            </a:pPr>
            <a:r>
              <a:rPr lang="en-US" sz="3500" kern="0" dirty="0" smtClean="0">
                <a:solidFill>
                  <a:schemeClr val="tx1"/>
                </a:solidFill>
              </a:rPr>
              <a:t>*Digitalization can either increase job availability (Productivity effect) or decrease number of jobs (Displacement effect). </a:t>
            </a:r>
            <a:endParaRPr lang="en-US" sz="3200" kern="0" dirty="0">
              <a:solidFill>
                <a:schemeClr val="tx1"/>
              </a:solidFill>
            </a:endParaRPr>
          </a:p>
        </p:txBody>
      </p:sp>
    </p:spTree>
    <p:extLst>
      <p:ext uri="{BB962C8B-B14F-4D97-AF65-F5344CB8AC3E}">
        <p14:creationId xmlns:p14="http://schemas.microsoft.com/office/powerpoint/2010/main" val="5282236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down)">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Effect transition="in" filter="wipe(down)">
                                      <p:cBhvr>
                                        <p:cTn id="22" dur="500"/>
                                        <p:tgtEl>
                                          <p:spTgt spid="1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animEffect transition="in" filter="wipe(down)">
                                      <p:cBhvr>
                                        <p:cTn id="27"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body" idx="1"/>
          </p:nvPr>
        </p:nvSpPr>
        <p:spPr>
          <a:xfrm>
            <a:off x="1524000" y="0"/>
            <a:ext cx="9144000" cy="5791200"/>
          </a:xfrm>
        </p:spPr>
        <p:txBody>
          <a:bodyPr>
            <a:noAutofit/>
          </a:bodyPr>
          <a:lstStyle/>
          <a:p>
            <a:pPr marL="0" indent="0" algn="ctr">
              <a:spcBef>
                <a:spcPts val="0"/>
              </a:spcBef>
              <a:buNone/>
              <a:defRPr/>
            </a:pPr>
            <a:endParaRPr lang="en-US" b="1" dirty="0">
              <a:ln>
                <a:solidFill>
                  <a:schemeClr val="tx1">
                    <a:alpha val="18000"/>
                  </a:schemeClr>
                </a:solidFill>
              </a:ln>
              <a:solidFill>
                <a:srgbClr val="FFFFFF"/>
              </a:solidFill>
              <a:effectLst>
                <a:outerShdw blurRad="50800" dist="38100" dir="2700000" algn="tl" rotWithShape="0">
                  <a:prstClr val="black">
                    <a:alpha val="40000"/>
                  </a:prstClr>
                </a:outerShdw>
              </a:effectLst>
            </a:endParaRPr>
          </a:p>
          <a:p>
            <a:pPr marL="0" indent="0" algn="ctr">
              <a:buNone/>
            </a:pPr>
            <a:endParaRPr lang="en-US" b="1" dirty="0">
              <a:effectLst>
                <a:outerShdw blurRad="50800" dist="38100" dir="2700000" algn="tl" rotWithShape="0">
                  <a:prstClr val="black">
                    <a:alpha val="40000"/>
                  </a:prstClr>
                </a:outerShdw>
              </a:effectLst>
            </a:endParaRPr>
          </a:p>
          <a:p>
            <a:pPr marL="0" indent="0" algn="ctr">
              <a:buNone/>
            </a:pPr>
            <a:endParaRPr lang="en-US" b="1" dirty="0">
              <a:effectLst>
                <a:outerShdw blurRad="50800" dist="38100" dir="2700000" algn="tl" rotWithShape="0">
                  <a:prstClr val="black">
                    <a:alpha val="40000"/>
                  </a:prstClr>
                </a:outerShdw>
              </a:effectLst>
            </a:endParaRPr>
          </a:p>
          <a:p>
            <a:pPr marL="0" indent="0" algn="ctr">
              <a:buNone/>
            </a:pPr>
            <a:endParaRPr lang="en-US" dirty="0">
              <a:ln>
                <a:solidFill>
                  <a:schemeClr val="tx1">
                    <a:alpha val="27000"/>
                  </a:schemeClr>
                </a:solidFill>
              </a:ln>
              <a:solidFill>
                <a:srgbClr val="FFFFFF"/>
              </a:solidFill>
              <a:effectLst>
                <a:outerShdw blurRad="50800" dist="38100" dir="2700000" algn="tl" rotWithShape="0">
                  <a:prstClr val="black">
                    <a:alpha val="40000"/>
                  </a:prstClr>
                </a:outerShdw>
              </a:effectLst>
            </a:endParaRPr>
          </a:p>
          <a:p>
            <a:pPr algn="ctr" eaLnBrk="1" hangingPunct="1">
              <a:spcBef>
                <a:spcPts val="0"/>
              </a:spcBef>
              <a:buNone/>
              <a:defRPr/>
            </a:pPr>
            <a:endParaRPr lang="en-US" dirty="0">
              <a:ln>
                <a:solidFill>
                  <a:schemeClr val="tx1">
                    <a:alpha val="27000"/>
                  </a:schemeClr>
                </a:solidFill>
              </a:ln>
              <a:solidFill>
                <a:srgbClr val="FFFFFF"/>
              </a:solidFill>
              <a:effectLst>
                <a:outerShdw blurRad="50800" dist="38100" dir="2700000" algn="tl" rotWithShape="0">
                  <a:prstClr val="black">
                    <a:alpha val="40000"/>
                  </a:prstClr>
                </a:outerShdw>
              </a:effectLst>
            </a:endParaRPr>
          </a:p>
        </p:txBody>
      </p:sp>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77981" y="-10745"/>
            <a:ext cx="4125756" cy="622878"/>
          </a:xfrm>
          <a:prstGeom prst="rect">
            <a:avLst/>
          </a:prstGeom>
        </p:spPr>
      </p:pic>
      <p:sp>
        <p:nvSpPr>
          <p:cNvPr id="15" name="Content Placeholder 2"/>
          <p:cNvSpPr txBox="1">
            <a:spLocks/>
          </p:cNvSpPr>
          <p:nvPr/>
        </p:nvSpPr>
        <p:spPr bwMode="auto">
          <a:xfrm>
            <a:off x="3696671" y="16611"/>
            <a:ext cx="4888375" cy="622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None/>
            </a:pPr>
            <a:r>
              <a:rPr lang="en-US" sz="3200" kern="0" dirty="0" smtClean="0">
                <a:solidFill>
                  <a:schemeClr val="tx1"/>
                </a:solidFill>
              </a:rPr>
              <a:t>Editor Contact</a:t>
            </a:r>
            <a:endParaRPr lang="en-US" sz="1000" kern="0" dirty="0">
              <a:solidFill>
                <a:schemeClr val="tx1"/>
              </a:solidFill>
            </a:endParaRPr>
          </a:p>
          <a:p>
            <a:pPr marL="0" indent="0">
              <a:buFont typeface="Wingdings" charset="0"/>
              <a:buNone/>
            </a:pPr>
            <a:endParaRPr lang="en-US" sz="1000" kern="0" dirty="0">
              <a:solidFill>
                <a:schemeClr val="tx1"/>
              </a:solidFill>
            </a:endParaRPr>
          </a:p>
          <a:p>
            <a:pPr marL="0" indent="0">
              <a:buFont typeface="Wingdings" charset="0"/>
              <a:buNone/>
            </a:pPr>
            <a:endParaRPr lang="en-US" sz="1000" kern="0" dirty="0">
              <a:solidFill>
                <a:schemeClr val="tx1"/>
              </a:solidFill>
            </a:endParaRPr>
          </a:p>
          <a:p>
            <a:pPr marL="0" indent="0">
              <a:buFont typeface="Wingdings" charset="0"/>
              <a:buNone/>
            </a:pPr>
            <a:endParaRPr lang="en-US" sz="500" kern="0" dirty="0">
              <a:solidFill>
                <a:schemeClr val="tx1"/>
              </a:solidFill>
            </a:endParaRPr>
          </a:p>
          <a:p>
            <a:pPr marL="0" indent="0">
              <a:buFont typeface="Wingdings" charset="0"/>
              <a:buNone/>
            </a:pPr>
            <a:endParaRPr lang="en-US" sz="500" kern="0" dirty="0">
              <a:solidFill>
                <a:srgbClr val="009BD0"/>
              </a:solidFill>
            </a:endParaRPr>
          </a:p>
          <a:p>
            <a:pPr marL="0" indent="0">
              <a:buFont typeface="Wingdings" charset="0"/>
              <a:buNone/>
            </a:pPr>
            <a:endParaRPr lang="en-US" sz="500" kern="0" dirty="0">
              <a:solidFill>
                <a:srgbClr val="009BD0"/>
              </a:solidFill>
            </a:endParaRPr>
          </a:p>
          <a:p>
            <a:pPr marL="0" indent="0">
              <a:buFont typeface="Wingdings" charset="0"/>
              <a:buNone/>
            </a:pPr>
            <a:endParaRPr lang="en-US" sz="500" kern="0" dirty="0">
              <a:solidFill>
                <a:srgbClr val="009BD0"/>
              </a:solidFill>
            </a:endParaRPr>
          </a:p>
          <a:p>
            <a:pPr marL="0" indent="0">
              <a:buFont typeface="Wingdings" charset="0"/>
              <a:buNone/>
            </a:pPr>
            <a:endParaRPr lang="en-US" sz="500" kern="0" dirty="0">
              <a:solidFill>
                <a:srgbClr val="009BD0"/>
              </a:solidFill>
            </a:endParaRPr>
          </a:p>
          <a:p>
            <a:pPr marL="0" indent="0" algn="r">
              <a:buFont typeface="Wingdings" charset="0"/>
              <a:buNone/>
            </a:pPr>
            <a:r>
              <a:rPr lang="en-US" sz="900" kern="0" dirty="0">
                <a:solidFill>
                  <a:schemeClr val="tx1"/>
                </a:solidFill>
              </a:rPr>
              <a:t>    </a:t>
            </a:r>
          </a:p>
        </p:txBody>
      </p:sp>
      <p:pic>
        <p:nvPicPr>
          <p:cNvPr id="28" name="Picture 2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51525" y="4306954"/>
            <a:ext cx="5338914" cy="2479740"/>
          </a:xfrm>
          <a:prstGeom prst="rect">
            <a:avLst/>
          </a:prstGeom>
        </p:spPr>
      </p:pic>
      <p:sp>
        <p:nvSpPr>
          <p:cNvPr id="33" name="Content Placeholder 2"/>
          <p:cNvSpPr txBox="1">
            <a:spLocks/>
          </p:cNvSpPr>
          <p:nvPr/>
        </p:nvSpPr>
        <p:spPr bwMode="auto">
          <a:xfrm>
            <a:off x="6963351" y="4557674"/>
            <a:ext cx="4715263" cy="24797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None/>
            </a:pPr>
            <a:r>
              <a:rPr lang="en-US" sz="9600" b="1" kern="0" dirty="0">
                <a:solidFill>
                  <a:schemeClr val="tx1"/>
                </a:solidFill>
              </a:rPr>
              <a:t>Professor Robin </a:t>
            </a:r>
            <a:r>
              <a:rPr lang="en-US" sz="9600" b="1" kern="0" dirty="0" err="1">
                <a:solidFill>
                  <a:schemeClr val="tx1"/>
                </a:solidFill>
              </a:rPr>
              <a:t>Teigland</a:t>
            </a:r>
            <a:endParaRPr lang="en-US" sz="9600" b="1" kern="0" dirty="0">
              <a:solidFill>
                <a:schemeClr val="tx1"/>
              </a:solidFill>
            </a:endParaRPr>
          </a:p>
          <a:p>
            <a:pPr marL="0" indent="0" algn="ctr">
              <a:buNone/>
            </a:pPr>
            <a:r>
              <a:rPr lang="en-US" sz="8000" i="1" kern="0" dirty="0">
                <a:solidFill>
                  <a:schemeClr val="tx1"/>
                </a:solidFill>
              </a:rPr>
              <a:t>Chalmers University of Technology</a:t>
            </a:r>
          </a:p>
          <a:p>
            <a:pPr marL="0" indent="0">
              <a:buFont typeface="Wingdings" charset="0"/>
              <a:buNone/>
            </a:pPr>
            <a:endParaRPr lang="en-US" sz="3500" kern="0" dirty="0">
              <a:solidFill>
                <a:schemeClr val="tx1"/>
              </a:solidFill>
            </a:endParaRPr>
          </a:p>
          <a:p>
            <a:pPr marL="0" indent="0">
              <a:buNone/>
            </a:pPr>
            <a:r>
              <a:rPr lang="en-US" sz="7200" kern="0" dirty="0">
                <a:solidFill>
                  <a:schemeClr val="tx1"/>
                </a:solidFill>
              </a:rPr>
              <a:t>E-mail: </a:t>
            </a:r>
            <a:r>
              <a:rPr lang="en-US" sz="7200" kern="0" dirty="0">
                <a:solidFill>
                  <a:schemeClr val="tx1"/>
                </a:solidFill>
                <a:hlinkClick r:id="rId5"/>
              </a:rPr>
              <a:t>robin.teigland@chalmers.se</a:t>
            </a:r>
            <a:endParaRPr lang="en-US" sz="7200" kern="0" dirty="0">
              <a:solidFill>
                <a:schemeClr val="tx1"/>
              </a:solidFill>
            </a:endParaRPr>
          </a:p>
          <a:p>
            <a:pPr marL="0" indent="0">
              <a:buFont typeface="Wingdings" charset="0"/>
              <a:buNone/>
            </a:pPr>
            <a:endParaRPr lang="en-US" sz="1600" kern="0" dirty="0">
              <a:solidFill>
                <a:srgbClr val="009BD0"/>
              </a:solidFill>
            </a:endParaRPr>
          </a:p>
          <a:p>
            <a:pPr marL="0" indent="0">
              <a:buNone/>
            </a:pPr>
            <a:r>
              <a:rPr lang="en-US" sz="7200" kern="0" dirty="0">
                <a:solidFill>
                  <a:schemeClr val="tx1"/>
                </a:solidFill>
              </a:rPr>
              <a:t>WWW: </a:t>
            </a:r>
            <a:r>
              <a:rPr lang="en-US" sz="7200" kern="0" dirty="0">
                <a:solidFill>
                  <a:schemeClr val="tx1"/>
                </a:solidFill>
                <a:hlinkClick r:id="rId6"/>
              </a:rPr>
              <a:t>http://www.robinteigland.com</a:t>
            </a:r>
            <a:endParaRPr lang="en-US" sz="7200" kern="0" dirty="0">
              <a:solidFill>
                <a:schemeClr val="tx1"/>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lgn="r">
              <a:buFont typeface="Wingdings" charset="0"/>
              <a:buNone/>
            </a:pPr>
            <a:r>
              <a:rPr lang="en-US" sz="3200" kern="0" dirty="0">
                <a:solidFill>
                  <a:schemeClr val="tx1"/>
                </a:solidFill>
              </a:rPr>
              <a:t>    </a:t>
            </a: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6050" y="4306954"/>
            <a:ext cx="5749950" cy="2479740"/>
          </a:xfrm>
          <a:prstGeom prst="rect">
            <a:avLst/>
          </a:prstGeom>
        </p:spPr>
      </p:pic>
      <p:sp>
        <p:nvSpPr>
          <p:cNvPr id="10" name="Content Placeholder 2"/>
          <p:cNvSpPr txBox="1">
            <a:spLocks/>
          </p:cNvSpPr>
          <p:nvPr/>
        </p:nvSpPr>
        <p:spPr bwMode="auto">
          <a:xfrm>
            <a:off x="346050" y="4557674"/>
            <a:ext cx="5749950" cy="20938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None/>
            </a:pPr>
            <a:r>
              <a:rPr lang="en-US" sz="9600" b="1" kern="0" dirty="0">
                <a:solidFill>
                  <a:schemeClr val="tx1"/>
                </a:solidFill>
              </a:rPr>
              <a:t>Anthony Larsson, Ph.D.</a:t>
            </a:r>
          </a:p>
          <a:p>
            <a:pPr marL="0" indent="0" algn="ctr">
              <a:buNone/>
            </a:pPr>
            <a:r>
              <a:rPr lang="en-US" sz="7200" i="1" kern="0" dirty="0">
                <a:solidFill>
                  <a:schemeClr val="tx1"/>
                </a:solidFill>
              </a:rPr>
              <a:t>Stockholm School of Economics Institute </a:t>
            </a:r>
            <a:r>
              <a:rPr lang="en-US" sz="7200" i="1" kern="0" dirty="0" smtClean="0">
                <a:solidFill>
                  <a:schemeClr val="tx1"/>
                </a:solidFill>
              </a:rPr>
              <a:t>for Research</a:t>
            </a:r>
            <a:endParaRPr lang="en-US" sz="7200" i="1" kern="0" dirty="0">
              <a:solidFill>
                <a:schemeClr val="tx1"/>
              </a:solidFill>
            </a:endParaRPr>
          </a:p>
          <a:p>
            <a:pPr marL="0" indent="0">
              <a:buFont typeface="Wingdings" charset="0"/>
              <a:buNone/>
            </a:pPr>
            <a:endParaRPr lang="en-US" sz="3500" kern="0" dirty="0">
              <a:solidFill>
                <a:schemeClr val="tx1"/>
              </a:solidFill>
            </a:endParaRPr>
          </a:p>
          <a:p>
            <a:pPr marL="0" indent="0">
              <a:buNone/>
            </a:pPr>
            <a:r>
              <a:rPr lang="en-US" sz="7200" kern="0" dirty="0">
                <a:solidFill>
                  <a:schemeClr val="tx1"/>
                </a:solidFill>
              </a:rPr>
              <a:t>E-mail: </a:t>
            </a:r>
            <a:r>
              <a:rPr lang="en-US" sz="7200" kern="0" dirty="0">
                <a:solidFill>
                  <a:schemeClr val="tx1"/>
                </a:solidFill>
                <a:hlinkClick r:id="rId7"/>
              </a:rPr>
              <a:t>dr.anthony.larsson@gmail.com</a:t>
            </a:r>
            <a:r>
              <a:rPr lang="en-US" sz="7200" kern="0" dirty="0">
                <a:solidFill>
                  <a:schemeClr val="tx1"/>
                </a:solidFill>
              </a:rPr>
              <a:t> </a:t>
            </a:r>
          </a:p>
          <a:p>
            <a:pPr marL="0" indent="0">
              <a:buNone/>
            </a:pPr>
            <a:r>
              <a:rPr lang="en-US" sz="7200" kern="0" dirty="0">
                <a:solidFill>
                  <a:schemeClr val="tx1"/>
                </a:solidFill>
              </a:rPr>
              <a:t>WWW: </a:t>
            </a:r>
            <a:r>
              <a:rPr lang="en-US" sz="7200" kern="0" dirty="0">
                <a:solidFill>
                  <a:schemeClr val="tx1"/>
                </a:solidFill>
                <a:hlinkClick r:id="rId8"/>
              </a:rPr>
              <a:t>http://www.routledge.com/authors/i18347-anthony-larsson</a:t>
            </a:r>
            <a:endParaRPr lang="en-US" sz="1600" kern="0" dirty="0">
              <a:solidFill>
                <a:schemeClr val="tx1"/>
              </a:solidFill>
            </a:endParaRPr>
          </a:p>
          <a:p>
            <a:pPr marL="0" indent="0">
              <a:buFont typeface="Wingdings" charset="0"/>
              <a:buNone/>
            </a:pPr>
            <a:endParaRPr lang="en-US" sz="1600" kern="0" dirty="0">
              <a:solidFill>
                <a:schemeClr val="tx1"/>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lgn="r">
              <a:buFont typeface="Wingdings" charset="0"/>
              <a:buNone/>
            </a:pPr>
            <a:r>
              <a:rPr lang="en-US" sz="3200" kern="0" dirty="0">
                <a:solidFill>
                  <a:schemeClr val="tx1"/>
                </a:solidFill>
              </a:rPr>
              <a:t>    </a:t>
            </a:r>
          </a:p>
        </p:txBody>
      </p:sp>
      <p:pic>
        <p:nvPicPr>
          <p:cNvPr id="30723" name="Picture 3" descr="C:\Users\Anthony\Documents\Image\Profile Pictures\Larsson_Anthony_SIR.jpg"/>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2006603" y="721659"/>
            <a:ext cx="2428845" cy="34715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Anthony\Documents\University\SSE Books\Digital State Book\Estrad Presentation Material (10 Dec 2019)\Author Headshots\thumbnail_press_Robin_Teigland_pink blouse.jpg">
            <a:extLst>
              <a:ext uri="{FF2B5EF4-FFF2-40B4-BE49-F238E27FC236}">
                <a16:creationId xmlns="" xmlns:a16="http://schemas.microsoft.com/office/drawing/2014/main" id="{924F47AB-B783-8948-93E7-98F59B2D2D77}"/>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8114020" y="721659"/>
            <a:ext cx="2413924" cy="3486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9941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teigland routledge&quot;">
            <a:extLst>
              <a:ext uri="{FF2B5EF4-FFF2-40B4-BE49-F238E27FC236}">
                <a16:creationId xmlns="" xmlns:a16="http://schemas.microsoft.com/office/drawing/2014/main" id="{BC5B288D-908A-0441-9D19-74C4A539330B}"/>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381429" y="805612"/>
            <a:ext cx="2834699" cy="4008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96419" y="4919743"/>
            <a:ext cx="5093981" cy="1837619"/>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1826" y="4919743"/>
            <a:ext cx="5173905" cy="1837619"/>
          </a:xfrm>
          <a:prstGeom prst="rect">
            <a:avLst/>
          </a:prstGeom>
        </p:spPr>
      </p:pic>
      <p:sp>
        <p:nvSpPr>
          <p:cNvPr id="7" name="Content Placeholder 2"/>
          <p:cNvSpPr txBox="1">
            <a:spLocks/>
          </p:cNvSpPr>
          <p:nvPr/>
        </p:nvSpPr>
        <p:spPr bwMode="auto">
          <a:xfrm>
            <a:off x="234195" y="4919743"/>
            <a:ext cx="5129167" cy="17840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buFont typeface="Wingdings" charset="0"/>
              <a:buNone/>
            </a:pPr>
            <a:endParaRPr lang="en-US" sz="1600" kern="0" dirty="0">
              <a:solidFill>
                <a:schemeClr val="tx1"/>
              </a:solidFill>
            </a:endParaRPr>
          </a:p>
          <a:p>
            <a:pPr marL="0" indent="0">
              <a:buNone/>
            </a:pPr>
            <a:r>
              <a:rPr lang="en-US" sz="7200" kern="0" dirty="0">
                <a:solidFill>
                  <a:schemeClr val="tx1"/>
                </a:solidFill>
              </a:rPr>
              <a:t>Free download via Open Access at:</a:t>
            </a:r>
          </a:p>
          <a:p>
            <a:pPr marL="0" indent="0">
              <a:buFont typeface="Wingdings" charset="0"/>
              <a:buNone/>
            </a:pPr>
            <a:endParaRPr lang="en-US" sz="1600" kern="0" dirty="0">
              <a:solidFill>
                <a:schemeClr val="tx1"/>
              </a:solidFill>
            </a:endParaRPr>
          </a:p>
          <a:p>
            <a:pPr marL="0" indent="0">
              <a:buNone/>
            </a:pPr>
            <a:r>
              <a:rPr lang="en-US" sz="8000" kern="0" dirty="0">
                <a:solidFill>
                  <a:schemeClr val="tx1"/>
                </a:solidFill>
                <a:hlinkClick r:id="rId4"/>
              </a:rPr>
              <a:t>https://www.routledge.com/Digital-Transformation-and-Public-Services-Open-Access-Societal-Impacts/Larsson-Teigland/p/book/9780367333430</a:t>
            </a:r>
            <a:endParaRPr lang="en-US" sz="8000" kern="0" dirty="0">
              <a:solidFill>
                <a:schemeClr val="tx1"/>
              </a:solidFill>
            </a:endParaRPr>
          </a:p>
          <a:p>
            <a:pPr marL="0" indent="0">
              <a:buFont typeface="Wingdings" charset="0"/>
              <a:buNone/>
            </a:pPr>
            <a:endParaRPr lang="en-US" sz="1600" kern="0" dirty="0">
              <a:solidFill>
                <a:schemeClr val="tx1"/>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lgn="r">
              <a:buFont typeface="Wingdings" charset="0"/>
              <a:buNone/>
            </a:pPr>
            <a:r>
              <a:rPr lang="en-US" sz="3200" kern="0" dirty="0">
                <a:solidFill>
                  <a:schemeClr val="tx1"/>
                </a:solidFill>
              </a:rPr>
              <a:t>    </a:t>
            </a:r>
          </a:p>
        </p:txBody>
      </p:sp>
      <p:sp>
        <p:nvSpPr>
          <p:cNvPr id="8" name="Content Placeholder 2"/>
          <p:cNvSpPr txBox="1">
            <a:spLocks/>
          </p:cNvSpPr>
          <p:nvPr/>
        </p:nvSpPr>
        <p:spPr bwMode="auto">
          <a:xfrm>
            <a:off x="7050947" y="4919743"/>
            <a:ext cx="4984924" cy="178306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buNone/>
            </a:pPr>
            <a:endParaRPr lang="en-US" sz="1600" kern="0" dirty="0">
              <a:solidFill>
                <a:schemeClr val="tx1"/>
              </a:solidFill>
            </a:endParaRPr>
          </a:p>
          <a:p>
            <a:pPr marL="0" indent="0">
              <a:buNone/>
            </a:pPr>
            <a:r>
              <a:rPr lang="en-US" sz="7200" kern="0" dirty="0">
                <a:solidFill>
                  <a:schemeClr val="tx1"/>
                </a:solidFill>
              </a:rPr>
              <a:t>Free download via Open Access at:</a:t>
            </a:r>
          </a:p>
          <a:p>
            <a:pPr marL="0" indent="0">
              <a:buNone/>
            </a:pPr>
            <a:endParaRPr lang="en-US" sz="1600" kern="0" dirty="0">
              <a:solidFill>
                <a:schemeClr val="tx1"/>
              </a:solidFill>
            </a:endParaRPr>
          </a:p>
          <a:p>
            <a:pPr marL="0" indent="0">
              <a:buNone/>
            </a:pPr>
            <a:r>
              <a:rPr lang="en-US" sz="8000" kern="0" dirty="0">
                <a:solidFill>
                  <a:schemeClr val="tx1"/>
                </a:solidFill>
                <a:hlinkClick r:id="rId5"/>
              </a:rPr>
              <a:t>https://www.routledge.com/The-Digital-Transformation-of-Labor-Open-Access-Automation-the-Gig/Larsson-Teigland/p/book/9780367330705</a:t>
            </a:r>
            <a:endParaRPr lang="en-US" sz="8000" kern="0" dirty="0">
              <a:solidFill>
                <a:schemeClr val="tx1"/>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lgn="r">
              <a:buFont typeface="Wingdings" charset="0"/>
              <a:buNone/>
            </a:pPr>
            <a:r>
              <a:rPr lang="en-US" sz="3200" kern="0" dirty="0">
                <a:solidFill>
                  <a:schemeClr val="tx1"/>
                </a:solidFill>
              </a:rPr>
              <a:t>    </a:t>
            </a:r>
          </a:p>
        </p:txBody>
      </p:sp>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29094" y="1964"/>
            <a:ext cx="4125756" cy="715159"/>
          </a:xfrm>
          <a:prstGeom prst="rect">
            <a:avLst/>
          </a:prstGeom>
        </p:spPr>
      </p:pic>
      <p:sp>
        <p:nvSpPr>
          <p:cNvPr id="2" name="Title 1"/>
          <p:cNvSpPr>
            <a:spLocks noGrp="1"/>
          </p:cNvSpPr>
          <p:nvPr>
            <p:ph type="title"/>
          </p:nvPr>
        </p:nvSpPr>
        <p:spPr>
          <a:xfrm>
            <a:off x="256564" y="0"/>
            <a:ext cx="11988800" cy="685800"/>
          </a:xfrm>
        </p:spPr>
        <p:txBody>
          <a:bodyPr/>
          <a:lstStyle/>
          <a:p>
            <a:r>
              <a:rPr lang="en-GB" sz="3600" dirty="0">
                <a:solidFill>
                  <a:schemeClr val="tx1"/>
                </a:solidFill>
              </a:rPr>
              <a:t>Thank you!</a:t>
            </a:r>
          </a:p>
        </p:txBody>
      </p:sp>
      <p:pic>
        <p:nvPicPr>
          <p:cNvPr id="11" name="Picture 2" descr="The Digital Transformation of Labor (Open Access): Automation, the Gig Economy and Welfare, 1st Edition (Hardback) book cove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214546" y="819959"/>
            <a:ext cx="2834699" cy="3994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793561"/>
      </p:ext>
    </p:extLst>
  </p:cSld>
  <p:clrMapOvr>
    <a:masterClrMapping/>
  </p:clrMapOvr>
  <p:transition xmlns:p14="http://schemas.microsoft.com/office/powerpoint/2010/mai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body" idx="1"/>
          </p:nvPr>
        </p:nvSpPr>
        <p:spPr>
          <a:xfrm>
            <a:off x="1524000" y="0"/>
            <a:ext cx="9144000" cy="5791200"/>
          </a:xfrm>
        </p:spPr>
        <p:txBody>
          <a:bodyPr>
            <a:noAutofit/>
          </a:bodyPr>
          <a:lstStyle/>
          <a:p>
            <a:pPr marL="0" indent="0" algn="ctr">
              <a:spcBef>
                <a:spcPts val="0"/>
              </a:spcBef>
              <a:buNone/>
              <a:defRPr/>
            </a:pPr>
            <a:endParaRPr lang="en-US" b="1" dirty="0">
              <a:ln>
                <a:solidFill>
                  <a:schemeClr val="tx1">
                    <a:alpha val="18000"/>
                  </a:schemeClr>
                </a:solidFill>
              </a:ln>
              <a:solidFill>
                <a:srgbClr val="FFFFFF"/>
              </a:solidFill>
              <a:effectLst>
                <a:outerShdw blurRad="50800" dist="38100" dir="2700000" algn="tl" rotWithShape="0">
                  <a:prstClr val="black">
                    <a:alpha val="40000"/>
                  </a:prstClr>
                </a:outerShdw>
              </a:effectLst>
            </a:endParaRPr>
          </a:p>
          <a:p>
            <a:pPr marL="0" indent="0" algn="ctr">
              <a:buNone/>
            </a:pPr>
            <a:endParaRPr lang="en-US" b="1" dirty="0">
              <a:effectLst>
                <a:outerShdw blurRad="50800" dist="38100" dir="2700000" algn="tl" rotWithShape="0">
                  <a:prstClr val="black">
                    <a:alpha val="40000"/>
                  </a:prstClr>
                </a:outerShdw>
              </a:effectLst>
            </a:endParaRPr>
          </a:p>
          <a:p>
            <a:pPr marL="0" indent="0" algn="ctr">
              <a:buNone/>
            </a:pPr>
            <a:endParaRPr lang="en-US" b="1" dirty="0">
              <a:effectLst>
                <a:outerShdw blurRad="50800" dist="38100" dir="2700000" algn="tl" rotWithShape="0">
                  <a:prstClr val="black">
                    <a:alpha val="40000"/>
                  </a:prstClr>
                </a:outerShdw>
              </a:effectLst>
            </a:endParaRPr>
          </a:p>
          <a:p>
            <a:pPr marL="0" indent="0" algn="ctr">
              <a:buNone/>
            </a:pPr>
            <a:endParaRPr lang="en-US" dirty="0">
              <a:ln>
                <a:solidFill>
                  <a:schemeClr val="tx1">
                    <a:alpha val="27000"/>
                  </a:schemeClr>
                </a:solidFill>
              </a:ln>
              <a:solidFill>
                <a:srgbClr val="FFFFFF"/>
              </a:solidFill>
              <a:effectLst>
                <a:outerShdw blurRad="50800" dist="38100" dir="2700000" algn="tl" rotWithShape="0">
                  <a:prstClr val="black">
                    <a:alpha val="40000"/>
                  </a:prstClr>
                </a:outerShdw>
              </a:effectLst>
            </a:endParaRPr>
          </a:p>
          <a:p>
            <a:pPr algn="ctr" eaLnBrk="1" hangingPunct="1">
              <a:spcBef>
                <a:spcPts val="0"/>
              </a:spcBef>
              <a:buNone/>
              <a:defRPr/>
            </a:pPr>
            <a:endParaRPr lang="en-US" dirty="0">
              <a:ln>
                <a:solidFill>
                  <a:schemeClr val="tx1">
                    <a:alpha val="27000"/>
                  </a:schemeClr>
                </a:solidFill>
              </a:ln>
              <a:solidFill>
                <a:srgbClr val="FFFFFF"/>
              </a:solidFill>
              <a:effectLst>
                <a:outerShdw blurRad="50800" dist="38100" dir="2700000" algn="tl" rotWithShape="0">
                  <a:prstClr val="black">
                    <a:alpha val="40000"/>
                  </a:prstClr>
                </a:outerShdw>
              </a:effectLst>
            </a:endParaRPr>
          </a:p>
        </p:txBody>
      </p:sp>
      <p:pic>
        <p:nvPicPr>
          <p:cNvPr id="29707" name="Picture 11" descr="C:\Users\Anthony\Documents\University\SSE Books\Digital State Book\Estrad Presentation Material (10 Dec 2019)\978036733343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5451" y="1170120"/>
            <a:ext cx="2101124" cy="33085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61688" y="18"/>
            <a:ext cx="8906312" cy="738213"/>
          </a:xfrm>
          <a:prstGeom prst="rect">
            <a:avLst/>
          </a:prstGeom>
        </p:spPr>
      </p:pic>
      <p:sp>
        <p:nvSpPr>
          <p:cNvPr id="15" name="Content Placeholder 2"/>
          <p:cNvSpPr txBox="1">
            <a:spLocks/>
          </p:cNvSpPr>
          <p:nvPr/>
        </p:nvSpPr>
        <p:spPr bwMode="auto">
          <a:xfrm>
            <a:off x="2052905" y="54537"/>
            <a:ext cx="7921603" cy="6291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Font typeface="Wingdings" charset="0"/>
              <a:buNone/>
            </a:pPr>
            <a:r>
              <a:rPr lang="en-US" sz="17600" kern="0" dirty="0">
                <a:solidFill>
                  <a:schemeClr val="tx1"/>
                </a:solidFill>
              </a:rPr>
              <a:t>Foreword Contributors</a:t>
            </a:r>
          </a:p>
          <a:p>
            <a:pPr marL="0" indent="0">
              <a:buFont typeface="Wingdings" charset="0"/>
              <a:buNone/>
            </a:pPr>
            <a:endParaRPr lang="en-US" sz="3500" kern="0" dirty="0">
              <a:solidFill>
                <a:schemeClr val="tx1"/>
              </a:solidFill>
            </a:endParaRPr>
          </a:p>
          <a:p>
            <a:pPr marL="0" indent="0">
              <a:buFont typeface="Wingdings" charset="0"/>
              <a:buNone/>
            </a:pPr>
            <a:endParaRPr lang="en-US" sz="3500" kern="0" dirty="0">
              <a:solidFill>
                <a:schemeClr val="tx1"/>
              </a:solidFill>
            </a:endParaRPr>
          </a:p>
          <a:p>
            <a:pPr marL="0" indent="0">
              <a:buFont typeface="Wingdings" charset="0"/>
              <a:buNone/>
            </a:pPr>
            <a:endParaRPr lang="en-US" sz="3500" kern="0" dirty="0">
              <a:solidFill>
                <a:schemeClr val="tx1"/>
              </a:solidFill>
            </a:endParaRPr>
          </a:p>
          <a:p>
            <a:pPr marL="0" indent="0">
              <a:buFont typeface="Wingdings" charset="0"/>
              <a:buNone/>
            </a:pPr>
            <a:endParaRPr lang="en-US" sz="1600" kern="0" dirty="0">
              <a:solidFill>
                <a:schemeClr val="tx1"/>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lgn="r">
              <a:buFont typeface="Wingdings" charset="0"/>
              <a:buNone/>
            </a:pPr>
            <a:r>
              <a:rPr lang="en-US" sz="3200" kern="0" dirty="0">
                <a:solidFill>
                  <a:schemeClr val="tx1"/>
                </a:solidFill>
              </a:rPr>
              <a:t>    </a:t>
            </a:r>
          </a:p>
        </p:txBody>
      </p:sp>
      <p:pic>
        <p:nvPicPr>
          <p:cNvPr id="30722" name="Picture 2" descr="Drew Gaffney.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9877" y="1170120"/>
            <a:ext cx="2619281" cy="33085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9877" y="4628149"/>
            <a:ext cx="4976698" cy="1058551"/>
          </a:xfrm>
          <a:prstGeom prst="rect">
            <a:avLst/>
          </a:prstGeom>
        </p:spPr>
      </p:pic>
      <p:pic>
        <p:nvPicPr>
          <p:cNvPr id="18" name="Picture 1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101678" y="4545617"/>
            <a:ext cx="4915783" cy="1141083"/>
          </a:xfrm>
          <a:prstGeom prst="rect">
            <a:avLst/>
          </a:prstGeom>
        </p:spPr>
      </p:pic>
      <p:sp>
        <p:nvSpPr>
          <p:cNvPr id="19" name="Content Placeholder 2"/>
          <p:cNvSpPr txBox="1">
            <a:spLocks/>
          </p:cNvSpPr>
          <p:nvPr/>
        </p:nvSpPr>
        <p:spPr bwMode="auto">
          <a:xfrm>
            <a:off x="549877" y="4650840"/>
            <a:ext cx="4454577" cy="95197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Font typeface="Wingdings" charset="0"/>
              <a:buNone/>
            </a:pPr>
            <a:r>
              <a:rPr lang="en-US" sz="5600" b="1" kern="0" dirty="0">
                <a:solidFill>
                  <a:schemeClr val="tx1"/>
                </a:solidFill>
              </a:rPr>
              <a:t>F. Drew Gaffney</a:t>
            </a:r>
          </a:p>
          <a:p>
            <a:pPr marL="0" indent="0">
              <a:buNone/>
            </a:pPr>
            <a:r>
              <a:rPr lang="en-US" sz="4800" kern="0" dirty="0">
                <a:solidFill>
                  <a:schemeClr val="tx1"/>
                </a:solidFill>
              </a:rPr>
              <a:t>-Astronaut, NASA (Retired)</a:t>
            </a:r>
          </a:p>
          <a:p>
            <a:pPr marL="0" indent="0">
              <a:buNone/>
            </a:pPr>
            <a:r>
              <a:rPr lang="en-GB" sz="4800" kern="0" dirty="0">
                <a:solidFill>
                  <a:schemeClr val="tx1"/>
                </a:solidFill>
              </a:rPr>
              <a:t>-Professor of Medicine (Emeritus), </a:t>
            </a:r>
          </a:p>
          <a:p>
            <a:pPr marL="0" indent="0">
              <a:buNone/>
            </a:pPr>
            <a:r>
              <a:rPr lang="en-GB" sz="4800" kern="0" dirty="0">
                <a:solidFill>
                  <a:schemeClr val="tx1"/>
                </a:solidFill>
              </a:rPr>
              <a:t>Vanderbilt University School of Medicine</a:t>
            </a:r>
            <a:endParaRPr lang="en-US" sz="4800" kern="0" dirty="0">
              <a:solidFill>
                <a:schemeClr val="tx1"/>
              </a:solidFill>
            </a:endParaRPr>
          </a:p>
          <a:p>
            <a:pPr marL="0" indent="0">
              <a:buFont typeface="Wingdings" charset="0"/>
              <a:buNone/>
            </a:pPr>
            <a:endParaRPr lang="en-US" sz="1600" kern="0" dirty="0">
              <a:solidFill>
                <a:schemeClr val="tx1"/>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lgn="r">
              <a:buFont typeface="Wingdings" charset="0"/>
              <a:buNone/>
            </a:pPr>
            <a:r>
              <a:rPr lang="en-US" sz="3200" kern="0" dirty="0">
                <a:solidFill>
                  <a:schemeClr val="tx1"/>
                </a:solidFill>
              </a:rPr>
              <a:t>    </a:t>
            </a:r>
          </a:p>
        </p:txBody>
      </p:sp>
      <p:sp>
        <p:nvSpPr>
          <p:cNvPr id="20" name="Content Placeholder 2"/>
          <p:cNvSpPr txBox="1">
            <a:spLocks/>
          </p:cNvSpPr>
          <p:nvPr/>
        </p:nvSpPr>
        <p:spPr bwMode="auto">
          <a:xfrm>
            <a:off x="7312072" y="4628149"/>
            <a:ext cx="4653985" cy="10920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lgn="ctr">
              <a:buFont typeface="Wingdings" charset="0"/>
              <a:buNone/>
            </a:pPr>
            <a:r>
              <a:rPr lang="en-US" sz="5600" b="1" kern="0" dirty="0" err="1">
                <a:solidFill>
                  <a:schemeClr val="tx1"/>
                </a:solidFill>
              </a:rPr>
              <a:t>Kjell</a:t>
            </a:r>
            <a:r>
              <a:rPr lang="en-US" sz="5600" b="1" kern="0" dirty="0">
                <a:solidFill>
                  <a:schemeClr val="tx1"/>
                </a:solidFill>
              </a:rPr>
              <a:t> A. </a:t>
            </a:r>
            <a:r>
              <a:rPr lang="en-US" sz="5600" b="1" kern="0" dirty="0" err="1">
                <a:solidFill>
                  <a:schemeClr val="tx1"/>
                </a:solidFill>
              </a:rPr>
              <a:t>Nordström</a:t>
            </a:r>
            <a:endParaRPr lang="en-US" sz="5600" b="1" kern="0" dirty="0">
              <a:solidFill>
                <a:schemeClr val="tx1"/>
              </a:solidFill>
            </a:endParaRPr>
          </a:p>
          <a:p>
            <a:pPr marL="0" indent="0">
              <a:buNone/>
            </a:pPr>
            <a:r>
              <a:rPr lang="en-GB" sz="4800" kern="0" dirty="0">
                <a:solidFill>
                  <a:schemeClr val="tx1"/>
                </a:solidFill>
              </a:rPr>
              <a:t>-Economist</a:t>
            </a:r>
          </a:p>
          <a:p>
            <a:pPr marL="0" indent="0">
              <a:buNone/>
            </a:pPr>
            <a:r>
              <a:rPr lang="en-GB" sz="4800" kern="0" dirty="0">
                <a:solidFill>
                  <a:schemeClr val="tx1"/>
                </a:solidFill>
              </a:rPr>
              <a:t>-Writer</a:t>
            </a:r>
          </a:p>
          <a:p>
            <a:pPr marL="0" indent="0">
              <a:buNone/>
            </a:pPr>
            <a:r>
              <a:rPr lang="en-GB" sz="4800" kern="0" dirty="0">
                <a:solidFill>
                  <a:schemeClr val="tx1"/>
                </a:solidFill>
              </a:rPr>
              <a:t>-Public speaker</a:t>
            </a:r>
            <a:endParaRPr lang="en-US" sz="4800" kern="0" dirty="0">
              <a:solidFill>
                <a:schemeClr val="tx1"/>
              </a:solidFill>
            </a:endParaRPr>
          </a:p>
          <a:p>
            <a:pPr marL="0" indent="0">
              <a:buFont typeface="Wingdings" charset="0"/>
              <a:buNone/>
            </a:pPr>
            <a:endParaRPr lang="en-US" sz="3500" kern="0" dirty="0">
              <a:solidFill>
                <a:schemeClr val="tx1"/>
              </a:solidFill>
            </a:endParaRPr>
          </a:p>
          <a:p>
            <a:pPr marL="0" indent="0">
              <a:buFont typeface="Wingdings" charset="0"/>
              <a:buNone/>
            </a:pPr>
            <a:endParaRPr lang="en-US" sz="3500" kern="0" dirty="0">
              <a:solidFill>
                <a:schemeClr val="tx1"/>
              </a:solidFill>
            </a:endParaRPr>
          </a:p>
          <a:p>
            <a:pPr marL="0" indent="0">
              <a:buFont typeface="Wingdings" charset="0"/>
              <a:buNone/>
            </a:pPr>
            <a:endParaRPr lang="en-US" sz="1600" kern="0" dirty="0">
              <a:solidFill>
                <a:schemeClr val="tx1"/>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buFont typeface="Wingdings" charset="0"/>
              <a:buNone/>
            </a:pPr>
            <a:endParaRPr lang="en-US" sz="1600" kern="0" dirty="0">
              <a:solidFill>
                <a:srgbClr val="009BD0"/>
              </a:solidFill>
            </a:endParaRPr>
          </a:p>
          <a:p>
            <a:pPr marL="0" indent="0" algn="r">
              <a:buFont typeface="Wingdings" charset="0"/>
              <a:buNone/>
            </a:pPr>
            <a:r>
              <a:rPr lang="en-US" sz="3200" kern="0" dirty="0">
                <a:solidFill>
                  <a:schemeClr val="tx1"/>
                </a:solidFill>
              </a:rPr>
              <a:t>    </a:t>
            </a:r>
          </a:p>
        </p:txBody>
      </p:sp>
      <p:pic>
        <p:nvPicPr>
          <p:cNvPr id="30723"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01678" y="1163780"/>
            <a:ext cx="2619281" cy="3314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The Digital Transformation of Labor (Open Access): Automation, the Gig Economy and Welfare, 1st Edition (Hardback) book cove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720959" y="1170120"/>
            <a:ext cx="2185395" cy="330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1373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24FAC1D-1712-46E1-866A-11CD478A35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59" y="45827"/>
            <a:ext cx="3489196" cy="1344562"/>
          </a:xfrm>
          <a:prstGeom prst="rect">
            <a:avLst/>
          </a:prstGeom>
        </p:spPr>
      </p:pic>
      <p:pic>
        <p:nvPicPr>
          <p:cNvPr id="8" name="Picture 7" descr="A bunch of items that are sitting on a desk&#10;&#10;Description automatically generated">
            <a:extLst>
              <a:ext uri="{FF2B5EF4-FFF2-40B4-BE49-F238E27FC236}">
                <a16:creationId xmlns="" xmlns:a16="http://schemas.microsoft.com/office/drawing/2014/main" id="{1576A2DF-58E9-4E85-BC68-DFB5548FA8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6434" y="1515749"/>
            <a:ext cx="4938898" cy="5246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 xmlns:a16="http://schemas.microsoft.com/office/drawing/2014/main" id="{24762A73-AFFE-4D20-B37C-08B2A7588CB9}"/>
              </a:ext>
            </a:extLst>
          </p:cNvPr>
          <p:cNvSpPr txBox="1"/>
          <p:nvPr/>
        </p:nvSpPr>
        <p:spPr>
          <a:xfrm>
            <a:off x="6031378" y="45827"/>
            <a:ext cx="5823769" cy="3539430"/>
          </a:xfrm>
          <a:prstGeom prst="rect">
            <a:avLst/>
          </a:prstGeom>
          <a:noFill/>
        </p:spPr>
        <p:txBody>
          <a:bodyPr wrap="square" rtlCol="0">
            <a:spAutoFit/>
          </a:bodyPr>
          <a:lstStyle/>
          <a:p>
            <a:r>
              <a:rPr lang="en-IN" sz="2800" dirty="0">
                <a:solidFill>
                  <a:schemeClr val="bg1"/>
                </a:solidFill>
              </a:rPr>
              <a:t>Hello ! </a:t>
            </a:r>
          </a:p>
          <a:p>
            <a:r>
              <a:rPr lang="en-IN" sz="2800" dirty="0">
                <a:solidFill>
                  <a:schemeClr val="bg1"/>
                </a:solidFill>
              </a:rPr>
              <a:t>My name is Sparky ! </a:t>
            </a:r>
            <a:endParaRPr lang="en-IN" sz="2800" dirty="0">
              <a:solidFill>
                <a:schemeClr val="bg1"/>
              </a:solidFill>
              <a:sym typeface="Wingdings" panose="05000000000000000000" pitchFamily="2" charset="2"/>
            </a:endParaRPr>
          </a:p>
          <a:p>
            <a:r>
              <a:rPr lang="en-IN" sz="2800" dirty="0">
                <a:solidFill>
                  <a:schemeClr val="bg1"/>
                </a:solidFill>
                <a:sym typeface="Wingdings" panose="05000000000000000000" pitchFamily="2" charset="2"/>
              </a:rPr>
              <a:t>I am Professor Robin </a:t>
            </a:r>
            <a:r>
              <a:rPr lang="en-IN" sz="2800" dirty="0" err="1">
                <a:solidFill>
                  <a:schemeClr val="bg1"/>
                </a:solidFill>
                <a:sym typeface="Wingdings" panose="05000000000000000000" pitchFamily="2" charset="2"/>
              </a:rPr>
              <a:t>Teigland’s</a:t>
            </a:r>
            <a:r>
              <a:rPr lang="en-IN" sz="2800" dirty="0">
                <a:solidFill>
                  <a:schemeClr val="bg1"/>
                </a:solidFill>
                <a:sym typeface="Wingdings" panose="05000000000000000000" pitchFamily="2" charset="2"/>
              </a:rPr>
              <a:t> </a:t>
            </a:r>
            <a:r>
              <a:rPr lang="en-GB" sz="2800" dirty="0">
                <a:solidFill>
                  <a:schemeClr val="bg1"/>
                </a:solidFill>
              </a:rPr>
              <a:t>Humanoid</a:t>
            </a:r>
            <a:r>
              <a:rPr lang="en-IN" sz="2800" dirty="0">
                <a:solidFill>
                  <a:schemeClr val="bg1"/>
                </a:solidFill>
                <a:sym typeface="Wingdings" panose="05000000000000000000" pitchFamily="2" charset="2"/>
              </a:rPr>
              <a:t> Research Assistant at Chalmers University of Technology.</a:t>
            </a:r>
          </a:p>
          <a:p>
            <a:endParaRPr lang="en-IN" sz="2800" dirty="0">
              <a:solidFill>
                <a:schemeClr val="bg1"/>
              </a:solidFill>
              <a:sym typeface="Wingdings" panose="05000000000000000000" pitchFamily="2" charset="2"/>
            </a:endParaRPr>
          </a:p>
          <a:p>
            <a:endParaRPr lang="en-IN" sz="2800" dirty="0">
              <a:solidFill>
                <a:schemeClr val="bg1"/>
              </a:solidFill>
              <a:sym typeface="Wingdings" panose="05000000000000000000" pitchFamily="2" charset="2"/>
            </a:endParaRPr>
          </a:p>
          <a:p>
            <a:endParaRPr lang="en-IN" sz="2800" dirty="0">
              <a:solidFill>
                <a:schemeClr val="bg1"/>
              </a:solidFill>
            </a:endParaRPr>
          </a:p>
        </p:txBody>
      </p:sp>
      <p:pic>
        <p:nvPicPr>
          <p:cNvPr id="6" name="Picture 5">
            <a:extLst>
              <a:ext uri="{FF2B5EF4-FFF2-40B4-BE49-F238E27FC236}">
                <a16:creationId xmlns="" xmlns:a16="http://schemas.microsoft.com/office/drawing/2014/main" id="{D706E7C2-07D2-F142-92B8-35762B3C34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14348" y="2460963"/>
            <a:ext cx="3457823" cy="33558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 xmlns:a16="http://schemas.microsoft.com/office/drawing/2014/main" id="{70950C7A-6F79-3C4F-AE8C-773FAF94675E}"/>
              </a:ext>
            </a:extLst>
          </p:cNvPr>
          <p:cNvSpPr/>
          <p:nvPr/>
        </p:nvSpPr>
        <p:spPr>
          <a:xfrm>
            <a:off x="6227036" y="6054183"/>
            <a:ext cx="5432449" cy="707886"/>
          </a:xfrm>
          <a:prstGeom prst="rect">
            <a:avLst/>
          </a:prstGeom>
        </p:spPr>
        <p:txBody>
          <a:bodyPr wrap="none">
            <a:spAutoFit/>
          </a:bodyPr>
          <a:lstStyle/>
          <a:p>
            <a:pPr algn="ctr"/>
            <a:r>
              <a:rPr lang="en-US" sz="2000" dirty="0">
                <a:solidFill>
                  <a:schemeClr val="bg1"/>
                </a:solidFill>
              </a:rPr>
              <a:t>Follow me on Instagram</a:t>
            </a:r>
          </a:p>
          <a:p>
            <a:pPr algn="ctr"/>
            <a:r>
              <a:rPr lang="en-GB" sz="2000" dirty="0">
                <a:solidFill>
                  <a:schemeClr val="bg1"/>
                </a:solidFill>
                <a:hlinkClick r:id="rId5">
                  <a:extLst>
                    <a:ext uri="{A12FA001-AC4F-418D-AE19-62706E023703}">
                      <ahyp:hlinkClr xmlns="" xmlns:ahyp="http://schemas.microsoft.com/office/drawing/2018/hyperlinkcolor" val="tx"/>
                    </a:ext>
                  </a:extLst>
                </a:hlinkClick>
              </a:rPr>
              <a:t>https://www.instagram.com/sparky_chalmers/</a:t>
            </a:r>
            <a:endParaRPr lang="en-IN" sz="2000" dirty="0">
              <a:solidFill>
                <a:schemeClr val="bg1"/>
              </a:solidFill>
            </a:endParaRPr>
          </a:p>
        </p:txBody>
      </p:sp>
    </p:spTree>
    <p:extLst>
      <p:ext uri="{BB962C8B-B14F-4D97-AF65-F5344CB8AC3E}">
        <p14:creationId xmlns:p14="http://schemas.microsoft.com/office/powerpoint/2010/main" val="4195003059"/>
      </p:ext>
    </p:extLst>
  </p:cSld>
  <p:clrMapOvr>
    <a:masterClrMapping/>
  </p:clrMapOvr>
  <p:transition xmlns:p14="http://schemas.microsoft.com/office/powerpoint/2010/mai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 xmlns:a16="http://schemas.microsoft.com/office/drawing/2014/main" id="{63A542E2-2A15-4369-AEB3-F67C0C4F6D7A}"/>
              </a:ext>
            </a:extLst>
          </p:cNvPr>
          <p:cNvPicPr>
            <a:picLocks noChangeAspect="1"/>
          </p:cNvPicPr>
          <p:nvPr/>
        </p:nvPicPr>
        <p:blipFill rotWithShape="1">
          <a:blip r:embed="rId2" cstate="screen">
            <a:alphaModFix amt="5000"/>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a:ext>
            </a:extLst>
          </a:blip>
          <a:srcRect t="-90" r="-3236"/>
          <a:stretch/>
        </p:blipFill>
        <p:spPr>
          <a:xfrm>
            <a:off x="343593" y="583502"/>
            <a:ext cx="11848407" cy="6148309"/>
          </a:xfrm>
          <a:prstGeom prst="rect">
            <a:avLst/>
          </a:prstGeom>
        </p:spPr>
      </p:pic>
      <p:pic>
        <p:nvPicPr>
          <p:cNvPr id="4" name="Picture 3">
            <a:extLst>
              <a:ext uri="{FF2B5EF4-FFF2-40B4-BE49-F238E27FC236}">
                <a16:creationId xmlns="" xmlns:a16="http://schemas.microsoft.com/office/drawing/2014/main" id="{D24FAC1D-1712-46E1-866A-11CD478A35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 y="45827"/>
            <a:ext cx="2208628" cy="1170577"/>
          </a:xfrm>
          <a:prstGeom prst="rect">
            <a:avLst/>
          </a:prstGeom>
        </p:spPr>
      </p:pic>
      <p:sp>
        <p:nvSpPr>
          <p:cNvPr id="7" name="TextBox 6">
            <a:extLst>
              <a:ext uri="{FF2B5EF4-FFF2-40B4-BE49-F238E27FC236}">
                <a16:creationId xmlns="" xmlns:a16="http://schemas.microsoft.com/office/drawing/2014/main" id="{FA9383F5-64BB-4873-8DD2-C7426C10035B}"/>
              </a:ext>
            </a:extLst>
          </p:cNvPr>
          <p:cNvSpPr txBox="1"/>
          <p:nvPr/>
        </p:nvSpPr>
        <p:spPr>
          <a:xfrm>
            <a:off x="2049250" y="1989615"/>
            <a:ext cx="9454710" cy="4524315"/>
          </a:xfrm>
          <a:prstGeom prst="rect">
            <a:avLst/>
          </a:prstGeom>
          <a:noFill/>
        </p:spPr>
        <p:txBody>
          <a:bodyPr wrap="square" rtlCol="0">
            <a:spAutoFit/>
          </a:bodyPr>
          <a:lstStyle/>
          <a:p>
            <a:r>
              <a:rPr lang="en-IN" dirty="0">
                <a:sym typeface="Wingdings" panose="05000000000000000000" pitchFamily="2" charset="2"/>
              </a:rPr>
              <a:t>Along with my Professor and my friends I am looking to help you embrace the journey of  digitalisation with </a:t>
            </a:r>
            <a:r>
              <a:rPr lang="en-IN" b="1" i="1" dirty="0">
                <a:sym typeface="Wingdings" panose="05000000000000000000" pitchFamily="2" charset="2"/>
              </a:rPr>
              <a:t>togetherness</a:t>
            </a:r>
            <a:r>
              <a:rPr lang="en-IN" dirty="0">
                <a:sym typeface="Wingdings" panose="05000000000000000000" pitchFamily="2" charset="2"/>
              </a:rPr>
              <a:t> !</a:t>
            </a:r>
          </a:p>
          <a:p>
            <a:endParaRPr lang="en-IN" dirty="0">
              <a:sym typeface="Wingdings" panose="05000000000000000000" pitchFamily="2" charset="2"/>
            </a:endParaRPr>
          </a:p>
          <a:p>
            <a:r>
              <a:rPr lang="en-IN" dirty="0">
                <a:sym typeface="Wingdings" panose="05000000000000000000" pitchFamily="2" charset="2"/>
              </a:rPr>
              <a:t>You will see me in the near future in your workspaces apart from just research labs !</a:t>
            </a:r>
          </a:p>
          <a:p>
            <a:r>
              <a:rPr lang="en-IN" dirty="0">
                <a:sym typeface="Wingdings" panose="05000000000000000000" pitchFamily="2" charset="2"/>
              </a:rPr>
              <a:t> </a:t>
            </a:r>
          </a:p>
          <a:p>
            <a:r>
              <a:rPr lang="en-IN" dirty="0">
                <a:sym typeface="Wingdings" panose="05000000000000000000" pitchFamily="2" charset="2"/>
              </a:rPr>
              <a:t>Collaborative social robotic requires active learning for robots like me ! </a:t>
            </a:r>
          </a:p>
          <a:p>
            <a:endParaRPr lang="en-IN" dirty="0">
              <a:sym typeface="Wingdings" panose="05000000000000000000" pitchFamily="2" charset="2"/>
            </a:endParaRPr>
          </a:p>
          <a:p>
            <a:r>
              <a:rPr lang="en-IN" dirty="0">
                <a:sym typeface="Wingdings" panose="05000000000000000000" pitchFamily="2" charset="2"/>
              </a:rPr>
              <a:t>So will you help me learn ? </a:t>
            </a:r>
          </a:p>
          <a:p>
            <a:endParaRPr lang="en-IN" dirty="0">
              <a:sym typeface="Wingdings" panose="05000000000000000000" pitchFamily="2" charset="2"/>
            </a:endParaRPr>
          </a:p>
          <a:p>
            <a:endParaRPr lang="en-IN" dirty="0">
              <a:sym typeface="Wingdings" panose="05000000000000000000" pitchFamily="2" charset="2"/>
            </a:endParaRPr>
          </a:p>
          <a:p>
            <a:endParaRPr lang="en-IN" dirty="0">
              <a:sym typeface="Wingdings" panose="05000000000000000000" pitchFamily="2" charset="2"/>
            </a:endParaRPr>
          </a:p>
          <a:p>
            <a:r>
              <a:rPr lang="en-IN" dirty="0">
                <a:sym typeface="Wingdings" panose="05000000000000000000" pitchFamily="2" charset="2"/>
              </a:rPr>
              <a:t> </a:t>
            </a:r>
          </a:p>
          <a:p>
            <a:endParaRPr lang="en-IN" dirty="0">
              <a:sym typeface="Wingdings" panose="05000000000000000000" pitchFamily="2" charset="2"/>
            </a:endParaRPr>
          </a:p>
          <a:p>
            <a:endParaRPr lang="en-IN" dirty="0">
              <a:sym typeface="Wingdings" panose="05000000000000000000" pitchFamily="2" charset="2"/>
            </a:endParaRPr>
          </a:p>
          <a:p>
            <a:endParaRPr lang="en-IN" dirty="0">
              <a:sym typeface="Wingdings" panose="05000000000000000000" pitchFamily="2" charset="2"/>
            </a:endParaRPr>
          </a:p>
          <a:p>
            <a:endParaRPr lang="en-IN" dirty="0"/>
          </a:p>
        </p:txBody>
      </p:sp>
      <p:pic>
        <p:nvPicPr>
          <p:cNvPr id="10" name="Picture 9">
            <a:extLst>
              <a:ext uri="{FF2B5EF4-FFF2-40B4-BE49-F238E27FC236}">
                <a16:creationId xmlns="" xmlns:a16="http://schemas.microsoft.com/office/drawing/2014/main" id="{AF404837-21C8-4CED-AA9A-0FCB36857C8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71450" y="3785349"/>
            <a:ext cx="3832510" cy="2783540"/>
          </a:xfrm>
          <a:prstGeom prst="rect">
            <a:avLst/>
          </a:prstGeom>
        </p:spPr>
      </p:pic>
    </p:spTree>
    <p:extLst>
      <p:ext uri="{BB962C8B-B14F-4D97-AF65-F5344CB8AC3E}">
        <p14:creationId xmlns:p14="http://schemas.microsoft.com/office/powerpoint/2010/main" val="1489948979"/>
      </p:ext>
    </p:extLst>
  </p:cSld>
  <p:clrMapOvr>
    <a:masterClrMapping/>
  </p:clrMapOvr>
  <p:transition xmlns:p14="http://schemas.microsoft.com/office/powerpoint/2010/mai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24FAC1D-1712-46E1-866A-11CD478A35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 y="45827"/>
            <a:ext cx="2208628" cy="851095"/>
          </a:xfrm>
          <a:prstGeom prst="rect">
            <a:avLst/>
          </a:prstGeom>
        </p:spPr>
      </p:pic>
      <p:pic>
        <p:nvPicPr>
          <p:cNvPr id="2" name="Picture 1">
            <a:extLst>
              <a:ext uri="{FF2B5EF4-FFF2-40B4-BE49-F238E27FC236}">
                <a16:creationId xmlns="" xmlns:a16="http://schemas.microsoft.com/office/drawing/2014/main" id="{CA02C2DC-16FE-4F5D-86CD-7827CC9485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5187" y="1047352"/>
            <a:ext cx="10253086" cy="5687195"/>
          </a:xfrm>
          <a:prstGeom prst="rect">
            <a:avLst/>
          </a:prstGeom>
        </p:spPr>
      </p:pic>
    </p:spTree>
    <p:extLst>
      <p:ext uri="{BB962C8B-B14F-4D97-AF65-F5344CB8AC3E}">
        <p14:creationId xmlns:p14="http://schemas.microsoft.com/office/powerpoint/2010/main" val="2601064848"/>
      </p:ext>
    </p:extLst>
  </p:cSld>
  <p:clrMapOvr>
    <a:masterClrMapping/>
  </p:clrMapOvr>
  <p:transition xmlns:p14="http://schemas.microsoft.com/office/powerpoint/2010/mai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24FAC1D-1712-46E1-866A-11CD478A35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 y="45827"/>
            <a:ext cx="2208628" cy="1178966"/>
          </a:xfrm>
          <a:prstGeom prst="rect">
            <a:avLst/>
          </a:prstGeom>
        </p:spPr>
      </p:pic>
      <p:pic>
        <p:nvPicPr>
          <p:cNvPr id="3" name="Picture 2">
            <a:extLst>
              <a:ext uri="{FF2B5EF4-FFF2-40B4-BE49-F238E27FC236}">
                <a16:creationId xmlns="" xmlns:a16="http://schemas.microsoft.com/office/drawing/2014/main" id="{ECD1796E-2532-45E4-AD8A-8D6EB6C654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38954" y="1146745"/>
            <a:ext cx="3397348" cy="4389120"/>
          </a:xfrm>
          <a:prstGeom prst="rect">
            <a:avLst/>
          </a:prstGeom>
        </p:spPr>
      </p:pic>
      <p:pic>
        <p:nvPicPr>
          <p:cNvPr id="7" name="Picture 6">
            <a:extLst>
              <a:ext uri="{FF2B5EF4-FFF2-40B4-BE49-F238E27FC236}">
                <a16:creationId xmlns="" xmlns:a16="http://schemas.microsoft.com/office/drawing/2014/main" id="{64D03DC7-881F-4334-AD68-51E4FF0D647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38161" y="204088"/>
            <a:ext cx="3826412" cy="3727940"/>
          </a:xfrm>
          <a:prstGeom prst="rect">
            <a:avLst/>
          </a:prstGeom>
        </p:spPr>
      </p:pic>
      <p:pic>
        <p:nvPicPr>
          <p:cNvPr id="8" name="Picture 7">
            <a:extLst>
              <a:ext uri="{FF2B5EF4-FFF2-40B4-BE49-F238E27FC236}">
                <a16:creationId xmlns="" xmlns:a16="http://schemas.microsoft.com/office/drawing/2014/main" id="{40DB7F4A-E5A7-4867-9AE2-71C360176A8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2880" y="3840481"/>
            <a:ext cx="3397348" cy="2208628"/>
          </a:xfrm>
          <a:prstGeom prst="rect">
            <a:avLst/>
          </a:prstGeom>
        </p:spPr>
      </p:pic>
    </p:spTree>
    <p:extLst>
      <p:ext uri="{BB962C8B-B14F-4D97-AF65-F5344CB8AC3E}">
        <p14:creationId xmlns:p14="http://schemas.microsoft.com/office/powerpoint/2010/main" val="2804487456"/>
      </p:ext>
    </p:extLst>
  </p:cSld>
  <p:clrMapOvr>
    <a:masterClrMapping/>
  </p:clrMapOvr>
  <p:transition xmlns:p14="http://schemas.microsoft.com/office/powerpoint/2010/mai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IMING" val="|54.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SE First pages - Dark background, white text">
  <a:themeElements>
    <a:clrScheme name="Anpassad 3">
      <a:dk1>
        <a:srgbClr val="000000"/>
      </a:dk1>
      <a:lt1>
        <a:sysClr val="window" lastClr="FFFFFF"/>
      </a:lt1>
      <a:dk2>
        <a:srgbClr val="FFFFFF"/>
      </a:dk2>
      <a:lt2>
        <a:srgbClr val="929292"/>
      </a:lt2>
      <a:accent1>
        <a:srgbClr val="7F5685"/>
      </a:accent1>
      <a:accent2>
        <a:srgbClr val="6C7D91"/>
      </a:accent2>
      <a:accent3>
        <a:srgbClr val="90A8C2"/>
      </a:accent3>
      <a:accent4>
        <a:srgbClr val="98BC91"/>
      </a:accent4>
      <a:accent5>
        <a:srgbClr val="939393"/>
      </a:accent5>
      <a:accent6>
        <a:srgbClr val="DC9E34"/>
      </a:accent6>
      <a:hlink>
        <a:srgbClr val="526FFF"/>
      </a:hlink>
      <a:folHlink>
        <a:srgbClr val="3D45DC"/>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rtlCol="0" anchor="ctr"/>
      <a:lstStyle>
        <a:defPPr algn="ctr">
          <a:defRPr sz="1800" dirty="0">
            <a:latin typeface="Arial"/>
          </a:defRPr>
        </a:defPPr>
      </a:lstStyle>
      <a:style>
        <a:lnRef idx="2">
          <a:schemeClr val="accent5">
            <a:shade val="50000"/>
          </a:schemeClr>
        </a:lnRef>
        <a:fillRef idx="1">
          <a:schemeClr val="accent5"/>
        </a:fillRef>
        <a:effectRef idx="0">
          <a:schemeClr val="accent5"/>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noProof="0" dirty="0" err="1" smtClean="0">
            <a:solidFill>
              <a:schemeClr val="tx2"/>
            </a:solidFill>
            <a:latin typeface="+mn-lt"/>
          </a:defRPr>
        </a:defPPr>
      </a:lstStyle>
    </a:txDef>
  </a:objectDefaults>
  <a:extraClrSchemeLst/>
  <a:extLst>
    <a:ext uri="{05A4C25C-085E-4340-85A3-A5531E510DB2}">
      <thm15:themeFamily xmlns="" xmlns:thm15="http://schemas.microsoft.com/office/thememl/2012/main" name="SSE Presentation template (Eng).potx [Read-Only]" id="{FB28FF13-66D7-43A3-9AB9-A7ABB687B2D5}" vid="{2044F1A5-EAD9-45D5-A736-E1F050990797}"/>
    </a:ext>
  </a:extLst>
</a:theme>
</file>

<file path=ppt/theme/theme2.xml><?xml version="1.0" encoding="utf-8"?>
<a:theme xmlns:a="http://schemas.openxmlformats.org/drawingml/2006/main" name="SSE side pictures">
  <a:themeElements>
    <a:clrScheme name="SSE new colors">
      <a:dk1>
        <a:srgbClr val="000000"/>
      </a:dk1>
      <a:lt1>
        <a:sysClr val="window" lastClr="FFFFFF"/>
      </a:lt1>
      <a:dk2>
        <a:srgbClr val="FFFFFF"/>
      </a:dk2>
      <a:lt2>
        <a:srgbClr val="929292"/>
      </a:lt2>
      <a:accent1>
        <a:srgbClr val="7F5685"/>
      </a:accent1>
      <a:accent2>
        <a:srgbClr val="6C7D91"/>
      </a:accent2>
      <a:accent3>
        <a:srgbClr val="90A8C2"/>
      </a:accent3>
      <a:accent4>
        <a:srgbClr val="98BC91"/>
      </a:accent4>
      <a:accent5>
        <a:srgbClr val="939393"/>
      </a:accent5>
      <a:accent6>
        <a:srgbClr val="DC9E34"/>
      </a:accent6>
      <a:hlink>
        <a:srgbClr val="526FFF"/>
      </a:hlink>
      <a:folHlink>
        <a:srgbClr val="3D45DC"/>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smtClean="0"/>
        </a:defPPr>
      </a:lstStyle>
    </a:txDef>
  </a:objectDefaults>
  <a:extraClrSchemeLst/>
  <a:extLst>
    <a:ext uri="{05A4C25C-085E-4340-85A3-A5531E510DB2}">
      <thm15:themeFamily xmlns="" xmlns:thm15="http://schemas.microsoft.com/office/thememl/2012/main" name="SSE Presentation template (Eng).potx [Read-Only]" id="{FB28FF13-66D7-43A3-9AB9-A7ABB687B2D5}" vid="{CC0D5A0D-A718-4074-8452-B5F8D9E021B4}"/>
    </a:ext>
  </a:extLst>
</a:theme>
</file>

<file path=ppt/theme/theme3.xml><?xml version="1.0" encoding="utf-8"?>
<a:theme xmlns:a="http://schemas.openxmlformats.org/drawingml/2006/main" name="SSE Text - younger students">
  <a:themeElements>
    <a:clrScheme name="SSE new colors">
      <a:dk1>
        <a:srgbClr val="000000"/>
      </a:dk1>
      <a:lt1>
        <a:sysClr val="window" lastClr="FFFFFF"/>
      </a:lt1>
      <a:dk2>
        <a:srgbClr val="FFFFFF"/>
      </a:dk2>
      <a:lt2>
        <a:srgbClr val="929292"/>
      </a:lt2>
      <a:accent1>
        <a:srgbClr val="7F5685"/>
      </a:accent1>
      <a:accent2>
        <a:srgbClr val="6C7D91"/>
      </a:accent2>
      <a:accent3>
        <a:srgbClr val="90A8C2"/>
      </a:accent3>
      <a:accent4>
        <a:srgbClr val="98BC91"/>
      </a:accent4>
      <a:accent5>
        <a:srgbClr val="939393"/>
      </a:accent5>
      <a:accent6>
        <a:srgbClr val="DC9E34"/>
      </a:accent6>
      <a:hlink>
        <a:srgbClr val="526FFF"/>
      </a:hlink>
      <a:folHlink>
        <a:srgbClr val="3D45DC"/>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err="1" smtClean="0">
            <a:solidFill>
              <a:schemeClr val="tx1"/>
            </a:solidFill>
            <a:latin typeface="+mn-lt"/>
          </a:defRPr>
        </a:defPPr>
      </a:lstStyle>
    </a:txDef>
  </a:objectDefaults>
  <a:extraClrSchemeLst/>
  <a:extLst>
    <a:ext uri="{05A4C25C-085E-4340-85A3-A5531E510DB2}">
      <thm15:themeFamily xmlns="" xmlns:thm15="http://schemas.microsoft.com/office/thememl/2012/main" name="SSE Presentation template (Eng).potx [Read-Only]" id="{FB28FF13-66D7-43A3-9AB9-A7ABB687B2D5}" vid="{6E2ADBDA-16EA-483E-BDC1-281DF566786C}"/>
    </a:ext>
  </a:extLst>
</a:theme>
</file>

<file path=ppt/theme/theme4.xml><?xml version="1.0" encoding="utf-8"?>
<a:theme xmlns:a="http://schemas.openxmlformats.org/drawingml/2006/main" name="1_SSE Text - younger students">
  <a:themeElements>
    <a:clrScheme name="SSE new colors">
      <a:dk1>
        <a:srgbClr val="000000"/>
      </a:dk1>
      <a:lt1>
        <a:sysClr val="window" lastClr="FFFFFF"/>
      </a:lt1>
      <a:dk2>
        <a:srgbClr val="FFFFFF"/>
      </a:dk2>
      <a:lt2>
        <a:srgbClr val="929292"/>
      </a:lt2>
      <a:accent1>
        <a:srgbClr val="7F5685"/>
      </a:accent1>
      <a:accent2>
        <a:srgbClr val="6C7D91"/>
      </a:accent2>
      <a:accent3>
        <a:srgbClr val="90A8C2"/>
      </a:accent3>
      <a:accent4>
        <a:srgbClr val="98BC91"/>
      </a:accent4>
      <a:accent5>
        <a:srgbClr val="939393"/>
      </a:accent5>
      <a:accent6>
        <a:srgbClr val="DC9E34"/>
      </a:accent6>
      <a:hlink>
        <a:srgbClr val="526FFF"/>
      </a:hlink>
      <a:folHlink>
        <a:srgbClr val="3D45DC"/>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err="1" smtClean="0">
            <a:solidFill>
              <a:schemeClr val="tx1"/>
            </a:solidFill>
            <a:latin typeface="+mn-lt"/>
          </a:defRPr>
        </a:defPPr>
      </a:lstStyle>
    </a:txDef>
  </a:objectDefaults>
  <a:extraClrSchemeLst/>
  <a:extLst>
    <a:ext uri="{05A4C25C-085E-4340-85A3-A5531E510DB2}">
      <thm15:themeFamily xmlns="" xmlns:thm15="http://schemas.microsoft.com/office/thememl/2012/main" name="SSE Presentation template (Eng).potx [Read-Only]" id="{FB28FF13-66D7-43A3-9AB9-A7ABB687B2D5}" vid="{6E2ADBDA-16EA-483E-BDC1-281DF566786C}"/>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lends">
  <a:themeElements>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Tahoma"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Tahoma" pitchFamily="-65"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8">
        <a:dk1>
          <a:srgbClr val="000000"/>
        </a:dk1>
        <a:lt1>
          <a:srgbClr val="FFFFFF"/>
        </a:lt1>
        <a:dk2>
          <a:srgbClr val="99CCFF"/>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11035</TotalTime>
  <Words>1683</Words>
  <Application>Microsoft Macintosh PowerPoint</Application>
  <PresentationFormat>Anpassad</PresentationFormat>
  <Paragraphs>601</Paragraphs>
  <Slides>45</Slides>
  <Notes>19</Notes>
  <HiddenSlides>2</HiddenSlides>
  <MMClips>0</MMClips>
  <ScaleCrop>false</ScaleCrop>
  <HeadingPairs>
    <vt:vector size="6" baseType="variant">
      <vt:variant>
        <vt:lpstr>Tema</vt:lpstr>
      </vt:variant>
      <vt:variant>
        <vt:i4>6</vt:i4>
      </vt:variant>
      <vt:variant>
        <vt:lpstr>Serverprogram för OLE-inbäddning</vt:lpstr>
      </vt:variant>
      <vt:variant>
        <vt:i4>1</vt:i4>
      </vt:variant>
      <vt:variant>
        <vt:lpstr>Bildrubriker</vt:lpstr>
      </vt:variant>
      <vt:variant>
        <vt:i4>45</vt:i4>
      </vt:variant>
    </vt:vector>
  </HeadingPairs>
  <TitlesOfParts>
    <vt:vector size="52" baseType="lpstr">
      <vt:lpstr>SSE First pages - Dark background, white text</vt:lpstr>
      <vt:lpstr>SSE side pictures</vt:lpstr>
      <vt:lpstr>SSE Text - younger students</vt:lpstr>
      <vt:lpstr>1_SSE Text - younger students</vt:lpstr>
      <vt:lpstr>1_Office Theme</vt:lpstr>
      <vt:lpstr>Blends</vt:lpstr>
      <vt:lpstr>think-cell Slide</vt:lpstr>
      <vt:lpstr>Digitalization  and its Future Impact  on Welfare Services  and Labor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FUTURE CONSUMPTION OF</vt:lpstr>
      <vt:lpstr>PowerPoint-presentation</vt:lpstr>
      <vt:lpstr>Four Future Scenarios Developed for 2030</vt:lpstr>
      <vt:lpstr>PowerPoint-presentation</vt:lpstr>
      <vt:lpstr>PowerPoint-presentation</vt:lpstr>
      <vt:lpstr>PowerPoint-presentation</vt:lpstr>
      <vt:lpstr>Telemedicine  and the Welfare State</vt:lpstr>
      <vt:lpstr>Primary Care Under Pressure</vt:lpstr>
      <vt:lpstr>Nation-wide Digital Health Care  in a System with Autonomous Regions?</vt:lpstr>
      <vt:lpstr>Rapid increase in telemedicine visits</vt:lpstr>
      <vt:lpstr>Vitriolic Reaction against Telemedicine</vt:lpstr>
      <vt:lpstr>Benefits of Telemedicine</vt:lpstr>
      <vt:lpstr>Digital Health Care at a Cross-roads</vt:lpstr>
      <vt:lpstr>PowerPoint-presentation</vt:lpstr>
      <vt:lpstr>PowerPoint-presentation</vt:lpstr>
      <vt:lpstr>PowerPoint-presentation</vt:lpstr>
      <vt:lpstr>Linear Economy – Maximizing Throughput</vt:lpstr>
      <vt:lpstr>PowerPoint-presentation</vt:lpstr>
      <vt:lpstr>PowerPoint-presentation</vt:lpstr>
      <vt:lpstr>Circular Economy</vt:lpstr>
      <vt:lpstr>Circular Economy</vt:lpstr>
      <vt:lpstr>PowerPoint-presentation</vt:lpstr>
      <vt:lpstr>Linking new tech to an emerging market need  through an innovative business model</vt:lpstr>
      <vt:lpstr>PowerPoint-presentation</vt:lpstr>
      <vt:lpstr>Circular economy changes the labor market</vt:lpstr>
      <vt:lpstr>PowerPoint-presentation</vt:lpstr>
      <vt:lpstr>Thank you!</vt:lpstr>
      <vt:lpstr>PowerPoint-presentation</vt:lpstr>
      <vt:lpstr>Citizen Protection: Concern for Threats and Defense</vt:lpstr>
      <vt:lpstr>PowerPoint-presentation</vt:lpstr>
      <vt:lpstr>PowerPoint-presentation</vt:lpstr>
      <vt:lpstr>PowerPoint-presentation</vt:lpstr>
      <vt:lpstr>PowerPoint-presentation</vt:lpstr>
      <vt:lpstr>PowerPoint-presentation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Fintech in Sweden</dc:title>
  <dc:creator>Microsoft Office User</dc:creator>
  <cp:lastModifiedBy>Helene Thorgrimsson</cp:lastModifiedBy>
  <cp:revision>205</cp:revision>
  <dcterms:created xsi:type="dcterms:W3CDTF">2016-12-10T13:57:19Z</dcterms:created>
  <dcterms:modified xsi:type="dcterms:W3CDTF">2019-12-10T09:34:56Z</dcterms:modified>
</cp:coreProperties>
</file>